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65" r:id="rId2"/>
    <p:sldId id="322" r:id="rId3"/>
    <p:sldId id="321" r:id="rId4"/>
    <p:sldId id="283" r:id="rId5"/>
    <p:sldId id="272" r:id="rId6"/>
    <p:sldId id="273" r:id="rId7"/>
    <p:sldId id="274" r:id="rId8"/>
    <p:sldId id="305" r:id="rId9"/>
    <p:sldId id="282" r:id="rId10"/>
    <p:sldId id="284" r:id="rId11"/>
    <p:sldId id="266" r:id="rId12"/>
    <p:sldId id="291" r:id="rId13"/>
    <p:sldId id="289" r:id="rId14"/>
    <p:sldId id="293" r:id="rId15"/>
    <p:sldId id="306" r:id="rId16"/>
    <p:sldId id="285" r:id="rId17"/>
    <p:sldId id="330" r:id="rId18"/>
    <p:sldId id="307" r:id="rId19"/>
    <p:sldId id="277" r:id="rId20"/>
    <p:sldId id="335" r:id="rId21"/>
    <p:sldId id="308" r:id="rId22"/>
    <p:sldId id="310" r:id="rId23"/>
    <p:sldId id="313" r:id="rId24"/>
    <p:sldId id="314" r:id="rId25"/>
    <p:sldId id="315" r:id="rId26"/>
    <p:sldId id="311" r:id="rId27"/>
    <p:sldId id="312" r:id="rId28"/>
    <p:sldId id="316" r:id="rId29"/>
    <p:sldId id="309" r:id="rId30"/>
    <p:sldId id="324" r:id="rId31"/>
    <p:sldId id="286" r:id="rId32"/>
    <p:sldId id="278" r:id="rId33"/>
    <p:sldId id="332" r:id="rId34"/>
    <p:sldId id="336" r:id="rId35"/>
    <p:sldId id="337" r:id="rId36"/>
    <p:sldId id="331" r:id="rId37"/>
    <p:sldId id="287" r:id="rId38"/>
    <p:sldId id="323" r:id="rId39"/>
    <p:sldId id="325" r:id="rId40"/>
    <p:sldId id="328" r:id="rId41"/>
    <p:sldId id="333" r:id="rId42"/>
    <p:sldId id="263" r:id="rId43"/>
    <p:sldId id="334" r:id="rId44"/>
    <p:sldId id="319" r:id="rId45"/>
    <p:sldId id="292" r:id="rId46"/>
    <p:sldId id="294" r:id="rId47"/>
    <p:sldId id="295" r:id="rId48"/>
    <p:sldId id="296" r:id="rId49"/>
    <p:sldId id="297" r:id="rId50"/>
    <p:sldId id="298" r:id="rId51"/>
    <p:sldId id="299" r:id="rId52"/>
    <p:sldId id="300" r:id="rId53"/>
    <p:sldId id="301" r:id="rId54"/>
    <p:sldId id="302" r:id="rId55"/>
    <p:sldId id="303" r:id="rId56"/>
    <p:sldId id="304" r:id="rId57"/>
  </p:sldIdLst>
  <p:sldSz cx="9144000" cy="6858000" type="screen4x3"/>
  <p:notesSz cx="7019925" cy="9305925"/>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ain" id="{F212C3A8-513F-4A00-8C9F-77C09636F7E8}">
          <p14:sldIdLst>
            <p14:sldId id="265"/>
            <p14:sldId id="322"/>
            <p14:sldId id="321"/>
            <p14:sldId id="283"/>
            <p14:sldId id="272"/>
            <p14:sldId id="273"/>
            <p14:sldId id="274"/>
            <p14:sldId id="305"/>
            <p14:sldId id="282"/>
            <p14:sldId id="284"/>
            <p14:sldId id="266"/>
            <p14:sldId id="291"/>
            <p14:sldId id="289"/>
            <p14:sldId id="293"/>
            <p14:sldId id="306"/>
            <p14:sldId id="285"/>
            <p14:sldId id="330"/>
            <p14:sldId id="307"/>
            <p14:sldId id="277"/>
            <p14:sldId id="335"/>
            <p14:sldId id="308"/>
            <p14:sldId id="310"/>
            <p14:sldId id="313"/>
            <p14:sldId id="314"/>
            <p14:sldId id="315"/>
            <p14:sldId id="311"/>
            <p14:sldId id="312"/>
            <p14:sldId id="316"/>
            <p14:sldId id="309"/>
            <p14:sldId id="324"/>
            <p14:sldId id="286"/>
            <p14:sldId id="278"/>
            <p14:sldId id="332"/>
            <p14:sldId id="336"/>
            <p14:sldId id="337"/>
            <p14:sldId id="331"/>
            <p14:sldId id="287"/>
            <p14:sldId id="323"/>
            <p14:sldId id="325"/>
            <p14:sldId id="328"/>
            <p14:sldId id="333"/>
            <p14:sldId id="263"/>
            <p14:sldId id="334"/>
            <p14:sldId id="319"/>
          </p14:sldIdLst>
        </p14:section>
        <p14:section name="1 Duct Pressure Loss Dynamo" id="{B074E2AC-964D-40CC-911C-14654112E56E}">
          <p14:sldIdLst>
            <p14:sldId id="292"/>
            <p14:sldId id="294"/>
            <p14:sldId id="295"/>
            <p14:sldId id="296"/>
            <p14:sldId id="297"/>
            <p14:sldId id="298"/>
            <p14:sldId id="299"/>
            <p14:sldId id="300"/>
          </p14:sldIdLst>
        </p14:section>
        <p14:section name="2 Duct Pressure Loss Dynamo" id="{16E57371-7F68-4F79-B50C-569FD33B2C3A}">
          <p14:sldIdLst>
            <p14:sldId id="301"/>
            <p14:sldId id="302"/>
          </p14:sldIdLst>
        </p14:section>
        <p14:section name="3 Duct Pressure Loss Dynamo" id="{D6F59919-5D3C-4F6F-9B87-4EECB6857858}">
          <p14:sldIdLst>
            <p14:sldId id="303"/>
            <p14:sldId id="30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4A8"/>
    <a:srgbClr val="BBE0E3"/>
    <a:srgbClr val="000000"/>
    <a:srgbClr val="FFFFFF"/>
    <a:srgbClr val="89A4A7"/>
    <a:srgbClr val="BF8DAB"/>
    <a:srgbClr val="8D59B3"/>
    <a:srgbClr val="7070B7"/>
    <a:srgbClr val="00B0F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AEB5B0-5034-44E1-B22C-42FA6386A1F6}" v="2290" dt="2022-10-19T21:06:01.3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0" autoAdjust="0"/>
    <p:restoredTop sz="76271" autoAdjust="0"/>
  </p:normalViewPr>
  <p:slideViewPr>
    <p:cSldViewPr>
      <p:cViewPr varScale="1">
        <p:scale>
          <a:sx n="81" d="100"/>
          <a:sy n="81" d="100"/>
        </p:scale>
        <p:origin x="1752" y="60"/>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lton Goodwin" userId="410ed63141fa7090" providerId="LiveId" clId="{DED488ED-67DA-4A27-A7F3-767B07E20C05}"/>
    <pc:docChg chg="undo redo custSel addSld delSld modSld sldOrd addSection delSection modSection">
      <pc:chgData name="Dalton Goodwin" userId="410ed63141fa7090" providerId="LiveId" clId="{DED488ED-67DA-4A27-A7F3-767B07E20C05}" dt="2022-10-18T08:15:28.813" v="13952" actId="1076"/>
      <pc:docMkLst>
        <pc:docMk/>
      </pc:docMkLst>
      <pc:sldChg chg="addSp delSp modSp add del mod modTransition modClrScheme chgLayout">
        <pc:chgData name="Dalton Goodwin" userId="410ed63141fa7090" providerId="LiveId" clId="{DED488ED-67DA-4A27-A7F3-767B07E20C05}" dt="2022-10-09T22:57:52.603" v="551" actId="47"/>
        <pc:sldMkLst>
          <pc:docMk/>
          <pc:sldMk cId="2276108874" sldId="257"/>
        </pc:sldMkLst>
        <pc:spChg chg="mod ord">
          <ac:chgData name="Dalton Goodwin" userId="410ed63141fa7090" providerId="LiveId" clId="{DED488ED-67DA-4A27-A7F3-767B07E20C05}" dt="2022-10-09T22:34:57.842" v="273" actId="26606"/>
          <ac:spMkLst>
            <pc:docMk/>
            <pc:sldMk cId="2276108874" sldId="257"/>
            <ac:spMk id="2" creationId="{00000000-0000-0000-0000-000000000000}"/>
          </ac:spMkLst>
        </pc:spChg>
        <pc:spChg chg="add del mod">
          <ac:chgData name="Dalton Goodwin" userId="410ed63141fa7090" providerId="LiveId" clId="{DED488ED-67DA-4A27-A7F3-767B07E20C05}" dt="2022-10-09T22:31:06.441" v="272" actId="478"/>
          <ac:spMkLst>
            <pc:docMk/>
            <pc:sldMk cId="2276108874" sldId="257"/>
            <ac:spMk id="3" creationId="{D4700B89-2CF1-CD9A-C57C-C976ED4F8BC4}"/>
          </ac:spMkLst>
        </pc:spChg>
        <pc:spChg chg="add del">
          <ac:chgData name="Dalton Goodwin" userId="410ed63141fa7090" providerId="LiveId" clId="{DED488ED-67DA-4A27-A7F3-767B07E20C05}" dt="2022-10-09T22:23:40.835" v="210" actId="478"/>
          <ac:spMkLst>
            <pc:docMk/>
            <pc:sldMk cId="2276108874" sldId="257"/>
            <ac:spMk id="5" creationId="{C5EA20C2-C072-7F7A-C7D8-E71BD60D1370}"/>
          </ac:spMkLst>
        </pc:spChg>
        <pc:spChg chg="add mod">
          <ac:chgData name="Dalton Goodwin" userId="410ed63141fa7090" providerId="LiveId" clId="{DED488ED-67DA-4A27-A7F3-767B07E20C05}" dt="2022-10-09T22:34:57.842" v="273" actId="26606"/>
          <ac:spMkLst>
            <pc:docMk/>
            <pc:sldMk cId="2276108874" sldId="257"/>
            <ac:spMk id="8" creationId="{327F91A3-9FB2-3094-D673-6AFDA37F80E1}"/>
          </ac:spMkLst>
        </pc:spChg>
        <pc:spChg chg="add del">
          <ac:chgData name="Dalton Goodwin" userId="410ed63141fa7090" providerId="LiveId" clId="{DED488ED-67DA-4A27-A7F3-767B07E20C05}" dt="2022-10-09T22:25:08.528" v="221" actId="22"/>
          <ac:spMkLst>
            <pc:docMk/>
            <pc:sldMk cId="2276108874" sldId="257"/>
            <ac:spMk id="10" creationId="{5687FBE3-DCDF-B685-F770-FBD10862CBC0}"/>
          </ac:spMkLst>
        </pc:spChg>
        <pc:spChg chg="add del">
          <ac:chgData name="Dalton Goodwin" userId="410ed63141fa7090" providerId="LiveId" clId="{DED488ED-67DA-4A27-A7F3-767B07E20C05}" dt="2022-10-09T22:25:14.131" v="223" actId="22"/>
          <ac:spMkLst>
            <pc:docMk/>
            <pc:sldMk cId="2276108874" sldId="257"/>
            <ac:spMk id="12" creationId="{5834C27C-174B-55C5-A60E-6AD2F3E2A91A}"/>
          </ac:spMkLst>
        </pc:spChg>
        <pc:cxnChg chg="add del">
          <ac:chgData name="Dalton Goodwin" userId="410ed63141fa7090" providerId="LiveId" clId="{DED488ED-67DA-4A27-A7F3-767B07E20C05}" dt="2022-10-09T22:24:16.308" v="214" actId="11529"/>
          <ac:cxnSpMkLst>
            <pc:docMk/>
            <pc:sldMk cId="2276108874" sldId="257"/>
            <ac:cxnSpMk id="7" creationId="{309745DF-328B-4E9B-6C7B-ACE2D0586AD7}"/>
          </ac:cxnSpMkLst>
        </pc:cxnChg>
      </pc:sldChg>
      <pc:sldChg chg="new del">
        <pc:chgData name="Dalton Goodwin" userId="410ed63141fa7090" providerId="LiveId" clId="{DED488ED-67DA-4A27-A7F3-767B07E20C05}" dt="2022-10-03T16:20:27.450" v="3" actId="47"/>
        <pc:sldMkLst>
          <pc:docMk/>
          <pc:sldMk cId="1993183337" sldId="258"/>
        </pc:sldMkLst>
      </pc:sldChg>
      <pc:sldChg chg="new del">
        <pc:chgData name="Dalton Goodwin" userId="410ed63141fa7090" providerId="LiveId" clId="{DED488ED-67DA-4A27-A7F3-767B07E20C05}" dt="2022-10-03T16:20:28.357" v="4" actId="47"/>
        <pc:sldMkLst>
          <pc:docMk/>
          <pc:sldMk cId="501432227" sldId="259"/>
        </pc:sldMkLst>
      </pc:sldChg>
      <pc:sldChg chg="addSp delSp modSp add del mod ord modTransition modNotesTx">
        <pc:chgData name="Dalton Goodwin" userId="410ed63141fa7090" providerId="LiveId" clId="{DED488ED-67DA-4A27-A7F3-767B07E20C05}" dt="2022-10-18T07:30:06.016" v="9714" actId="47"/>
        <pc:sldMkLst>
          <pc:docMk/>
          <pc:sldMk cId="2891379740" sldId="260"/>
        </pc:sldMkLst>
        <pc:spChg chg="add mod ord">
          <ac:chgData name="Dalton Goodwin" userId="410ed63141fa7090" providerId="LiveId" clId="{DED488ED-67DA-4A27-A7F3-767B07E20C05}" dt="2022-10-17T01:44:37.014" v="4642" actId="113"/>
          <ac:spMkLst>
            <pc:docMk/>
            <pc:sldMk cId="2891379740" sldId="260"/>
            <ac:spMk id="3" creationId="{3037E28C-2768-8062-49D8-A71BD1D72985}"/>
          </ac:spMkLst>
        </pc:spChg>
        <pc:spChg chg="add mod">
          <ac:chgData name="Dalton Goodwin" userId="410ed63141fa7090" providerId="LiveId" clId="{DED488ED-67DA-4A27-A7F3-767B07E20C05}" dt="2022-10-16T23:11:24.858" v="4283" actId="207"/>
          <ac:spMkLst>
            <pc:docMk/>
            <pc:sldMk cId="2891379740" sldId="260"/>
            <ac:spMk id="4" creationId="{DC4A7956-1D7E-8E95-C20A-BC559EB4026E}"/>
          </ac:spMkLst>
        </pc:spChg>
        <pc:spChg chg="add mod">
          <ac:chgData name="Dalton Goodwin" userId="410ed63141fa7090" providerId="LiveId" clId="{DED488ED-67DA-4A27-A7F3-767B07E20C05}" dt="2022-10-16T23:12:18.907" v="4291" actId="20577"/>
          <ac:spMkLst>
            <pc:docMk/>
            <pc:sldMk cId="2891379740" sldId="260"/>
            <ac:spMk id="5" creationId="{1D703579-CBF2-3DEA-1355-93AB4976F932}"/>
          </ac:spMkLst>
        </pc:spChg>
        <pc:spChg chg="add del">
          <ac:chgData name="Dalton Goodwin" userId="410ed63141fa7090" providerId="LiveId" clId="{DED488ED-67DA-4A27-A7F3-767B07E20C05}" dt="2022-10-09T22:36:38.317" v="287" actId="22"/>
          <ac:spMkLst>
            <pc:docMk/>
            <pc:sldMk cId="2891379740" sldId="260"/>
            <ac:spMk id="5" creationId="{CED1EA94-8FFB-A395-412A-D22735961719}"/>
          </ac:spMkLst>
        </pc:spChg>
        <pc:spChg chg="add del mod">
          <ac:chgData name="Dalton Goodwin" userId="410ed63141fa7090" providerId="LiveId" clId="{DED488ED-67DA-4A27-A7F3-767B07E20C05}" dt="2022-10-09T23:31:47.581" v="800" actId="478"/>
          <ac:spMkLst>
            <pc:docMk/>
            <pc:sldMk cId="2891379740" sldId="260"/>
            <ac:spMk id="6" creationId="{5294793D-42C6-282C-CF62-2A77B879F1A4}"/>
          </ac:spMkLst>
        </pc:spChg>
        <pc:spChg chg="add del mod">
          <ac:chgData name="Dalton Goodwin" userId="410ed63141fa7090" providerId="LiveId" clId="{DED488ED-67DA-4A27-A7F3-767B07E20C05}" dt="2022-10-09T23:31:48.397" v="801" actId="478"/>
          <ac:spMkLst>
            <pc:docMk/>
            <pc:sldMk cId="2891379740" sldId="260"/>
            <ac:spMk id="7" creationId="{369037CF-F64F-7B12-C863-816F1D631BF9}"/>
          </ac:spMkLst>
        </pc:spChg>
        <pc:spChg chg="add del mod">
          <ac:chgData name="Dalton Goodwin" userId="410ed63141fa7090" providerId="LiveId" clId="{DED488ED-67DA-4A27-A7F3-767B07E20C05}" dt="2022-10-09T23:31:49.069" v="802" actId="478"/>
          <ac:spMkLst>
            <pc:docMk/>
            <pc:sldMk cId="2891379740" sldId="260"/>
            <ac:spMk id="8" creationId="{BE00B537-9E96-6EC8-ECD6-E168ADB2A07C}"/>
          </ac:spMkLst>
        </pc:spChg>
        <pc:spChg chg="add del mod">
          <ac:chgData name="Dalton Goodwin" userId="410ed63141fa7090" providerId="LiveId" clId="{DED488ED-67DA-4A27-A7F3-767B07E20C05}" dt="2022-10-09T23:31:49.645" v="803" actId="478"/>
          <ac:spMkLst>
            <pc:docMk/>
            <pc:sldMk cId="2891379740" sldId="260"/>
            <ac:spMk id="9" creationId="{F27C6C81-E155-58B2-C4B3-CF67FFF07844}"/>
          </ac:spMkLst>
        </pc:spChg>
        <pc:spChg chg="add del mod">
          <ac:chgData name="Dalton Goodwin" userId="410ed63141fa7090" providerId="LiveId" clId="{DED488ED-67DA-4A27-A7F3-767B07E20C05}" dt="2022-10-09T23:43:41.418" v="1013" actId="478"/>
          <ac:spMkLst>
            <pc:docMk/>
            <pc:sldMk cId="2891379740" sldId="260"/>
            <ac:spMk id="10" creationId="{54068F72-C802-C37A-A76C-72F41B5B2D7C}"/>
          </ac:spMkLst>
        </pc:spChg>
        <pc:spChg chg="add del mod ord">
          <ac:chgData name="Dalton Goodwin" userId="410ed63141fa7090" providerId="LiveId" clId="{DED488ED-67DA-4A27-A7F3-767B07E20C05}" dt="2022-10-09T23:42:29.683" v="997" actId="478"/>
          <ac:spMkLst>
            <pc:docMk/>
            <pc:sldMk cId="2891379740" sldId="260"/>
            <ac:spMk id="11" creationId="{2334E09D-25B3-E113-AAC0-BC67FA0B589A}"/>
          </ac:spMkLst>
        </pc:spChg>
        <pc:spChg chg="add mod">
          <ac:chgData name="Dalton Goodwin" userId="410ed63141fa7090" providerId="LiveId" clId="{DED488ED-67DA-4A27-A7F3-767B07E20C05}" dt="2022-10-09T23:39:27.878" v="937" actId="1076"/>
          <ac:spMkLst>
            <pc:docMk/>
            <pc:sldMk cId="2891379740" sldId="260"/>
            <ac:spMk id="12" creationId="{CA9F2E79-9337-66CA-2647-9D0C3B7CD361}"/>
          </ac:spMkLst>
        </pc:spChg>
        <pc:spChg chg="add del mod">
          <ac:chgData name="Dalton Goodwin" userId="410ed63141fa7090" providerId="LiveId" clId="{DED488ED-67DA-4A27-A7F3-767B07E20C05}" dt="2022-10-09T23:46:26.769" v="1038" actId="478"/>
          <ac:spMkLst>
            <pc:docMk/>
            <pc:sldMk cId="2891379740" sldId="260"/>
            <ac:spMk id="13" creationId="{6BA7A3BD-8A9F-A429-E361-2DA35BDD4691}"/>
          </ac:spMkLst>
        </pc:spChg>
        <pc:spChg chg="add del mod">
          <ac:chgData name="Dalton Goodwin" userId="410ed63141fa7090" providerId="LiveId" clId="{DED488ED-67DA-4A27-A7F3-767B07E20C05}" dt="2022-10-09T22:43:49.603" v="428"/>
          <ac:spMkLst>
            <pc:docMk/>
            <pc:sldMk cId="2891379740" sldId="260"/>
            <ac:spMk id="14" creationId="{0357F4ED-077E-C709-1E0B-F86C88909486}"/>
          </ac:spMkLst>
        </pc:spChg>
        <pc:spChg chg="add del mod">
          <ac:chgData name="Dalton Goodwin" userId="410ed63141fa7090" providerId="LiveId" clId="{DED488ED-67DA-4A27-A7F3-767B07E20C05}" dt="2022-10-09T22:43:57.412" v="431" actId="478"/>
          <ac:spMkLst>
            <pc:docMk/>
            <pc:sldMk cId="2891379740" sldId="260"/>
            <ac:spMk id="15" creationId="{9DB31ADF-B581-39F9-5E30-2A058BF7D6A6}"/>
          </ac:spMkLst>
        </pc:spChg>
        <pc:spChg chg="add del mod ord">
          <ac:chgData name="Dalton Goodwin" userId="410ed63141fa7090" providerId="LiveId" clId="{DED488ED-67DA-4A27-A7F3-767B07E20C05}" dt="2022-10-09T23:45:12.615" v="1030" actId="14100"/>
          <ac:spMkLst>
            <pc:docMk/>
            <pc:sldMk cId="2891379740" sldId="260"/>
            <ac:spMk id="16" creationId="{6E9987D8-74A5-120E-77BD-CAFE238A61BE}"/>
          </ac:spMkLst>
        </pc:spChg>
        <pc:spChg chg="add mod">
          <ac:chgData name="Dalton Goodwin" userId="410ed63141fa7090" providerId="LiveId" clId="{DED488ED-67DA-4A27-A7F3-767B07E20C05}" dt="2022-10-16T23:13:35.839" v="4324" actId="113"/>
          <ac:spMkLst>
            <pc:docMk/>
            <pc:sldMk cId="2891379740" sldId="260"/>
            <ac:spMk id="17" creationId="{3130F607-2E0B-32BE-CED0-1CC911873884}"/>
          </ac:spMkLst>
        </pc:spChg>
        <pc:spChg chg="add mod ord">
          <ac:chgData name="Dalton Goodwin" userId="410ed63141fa7090" providerId="LiveId" clId="{DED488ED-67DA-4A27-A7F3-767B07E20C05}" dt="2022-10-16T23:14:59.461" v="4328" actId="20577"/>
          <ac:spMkLst>
            <pc:docMk/>
            <pc:sldMk cId="2891379740" sldId="260"/>
            <ac:spMk id="18" creationId="{750FA09D-921F-CF41-1A6F-7011C597BDCC}"/>
          </ac:spMkLst>
        </pc:spChg>
        <pc:spChg chg="add mod">
          <ac:chgData name="Dalton Goodwin" userId="410ed63141fa7090" providerId="LiveId" clId="{DED488ED-67DA-4A27-A7F3-767B07E20C05}" dt="2022-10-09T23:39:37.162" v="939" actId="113"/>
          <ac:spMkLst>
            <pc:docMk/>
            <pc:sldMk cId="2891379740" sldId="260"/>
            <ac:spMk id="19" creationId="{13C7BB44-7BE6-00E5-8EC3-084C03E88FDB}"/>
          </ac:spMkLst>
        </pc:spChg>
        <pc:spChg chg="add del mod">
          <ac:chgData name="Dalton Goodwin" userId="410ed63141fa7090" providerId="LiveId" clId="{DED488ED-67DA-4A27-A7F3-767B07E20C05}" dt="2022-10-09T23:39:08.655" v="932"/>
          <ac:spMkLst>
            <pc:docMk/>
            <pc:sldMk cId="2891379740" sldId="260"/>
            <ac:spMk id="20" creationId="{11BE7170-C11E-6642-7574-BFC0EFF73661}"/>
          </ac:spMkLst>
        </pc:spChg>
        <pc:spChg chg="add del mod">
          <ac:chgData name="Dalton Goodwin" userId="410ed63141fa7090" providerId="LiveId" clId="{DED488ED-67DA-4A27-A7F3-767B07E20C05}" dt="2022-10-09T23:39:29.550" v="938" actId="478"/>
          <ac:spMkLst>
            <pc:docMk/>
            <pc:sldMk cId="2891379740" sldId="260"/>
            <ac:spMk id="21" creationId="{E369CB67-8DAE-7F8D-1F64-2D10ECB0DCA8}"/>
          </ac:spMkLst>
        </pc:spChg>
        <pc:spChg chg="add del mod">
          <ac:chgData name="Dalton Goodwin" userId="410ed63141fa7090" providerId="LiveId" clId="{DED488ED-67DA-4A27-A7F3-767B07E20C05}" dt="2022-10-09T23:41:51.567" v="988" actId="478"/>
          <ac:spMkLst>
            <pc:docMk/>
            <pc:sldMk cId="2891379740" sldId="260"/>
            <ac:spMk id="22" creationId="{1A6E2185-1905-8EA8-2D8B-5FF49CFA87A2}"/>
          </ac:spMkLst>
        </pc:spChg>
        <pc:spChg chg="add mod">
          <ac:chgData name="Dalton Goodwin" userId="410ed63141fa7090" providerId="LiveId" clId="{DED488ED-67DA-4A27-A7F3-767B07E20C05}" dt="2022-10-09T23:44:45.645" v="1025" actId="1076"/>
          <ac:spMkLst>
            <pc:docMk/>
            <pc:sldMk cId="2891379740" sldId="260"/>
            <ac:spMk id="23" creationId="{F783EC47-0438-CAB5-BE2E-389DC7F72D9E}"/>
          </ac:spMkLst>
        </pc:spChg>
        <pc:spChg chg="add mod">
          <ac:chgData name="Dalton Goodwin" userId="410ed63141fa7090" providerId="LiveId" clId="{DED488ED-67DA-4A27-A7F3-767B07E20C05}" dt="2022-10-09T23:45:09.657" v="1029" actId="14100"/>
          <ac:spMkLst>
            <pc:docMk/>
            <pc:sldMk cId="2891379740" sldId="260"/>
            <ac:spMk id="24" creationId="{27D7F690-B7C8-3A6E-C715-88410632EB09}"/>
          </ac:spMkLst>
        </pc:spChg>
        <pc:spChg chg="add mod">
          <ac:chgData name="Dalton Goodwin" userId="410ed63141fa7090" providerId="LiveId" clId="{DED488ED-67DA-4A27-A7F3-767B07E20C05}" dt="2022-10-09T23:46:24.645" v="1037" actId="1076"/>
          <ac:spMkLst>
            <pc:docMk/>
            <pc:sldMk cId="2891379740" sldId="260"/>
            <ac:spMk id="25" creationId="{165FA0CE-75F3-85D1-79E3-DE33C44CAA1D}"/>
          </ac:spMkLst>
        </pc:spChg>
        <pc:spChg chg="add del mod">
          <ac:chgData name="Dalton Goodwin" userId="410ed63141fa7090" providerId="LiveId" clId="{DED488ED-67DA-4A27-A7F3-767B07E20C05}" dt="2022-10-18T03:58:09.196" v="7935" actId="478"/>
          <ac:spMkLst>
            <pc:docMk/>
            <pc:sldMk cId="2891379740" sldId="260"/>
            <ac:spMk id="26" creationId="{2FB47348-D781-917A-DD3F-A7C2D6602839}"/>
          </ac:spMkLst>
        </pc:spChg>
        <pc:spChg chg="add del mod">
          <ac:chgData name="Dalton Goodwin" userId="410ed63141fa7090" providerId="LiveId" clId="{DED488ED-67DA-4A27-A7F3-767B07E20C05}" dt="2022-10-09T23:52:40.943" v="1212" actId="478"/>
          <ac:spMkLst>
            <pc:docMk/>
            <pc:sldMk cId="2891379740" sldId="260"/>
            <ac:spMk id="27" creationId="{9B11EA8A-8829-6006-7F73-5F7F82A8D22F}"/>
          </ac:spMkLst>
        </pc:spChg>
        <pc:spChg chg="add del mod">
          <ac:chgData name="Dalton Goodwin" userId="410ed63141fa7090" providerId="LiveId" clId="{DED488ED-67DA-4A27-A7F3-767B07E20C05}" dt="2022-10-09T23:52:39.778" v="1210" actId="478"/>
          <ac:spMkLst>
            <pc:docMk/>
            <pc:sldMk cId="2891379740" sldId="260"/>
            <ac:spMk id="28" creationId="{A04D432F-D755-5876-8022-8F3E6C2E1B8F}"/>
          </ac:spMkLst>
        </pc:spChg>
        <pc:spChg chg="add del mod">
          <ac:chgData name="Dalton Goodwin" userId="410ed63141fa7090" providerId="LiveId" clId="{DED488ED-67DA-4A27-A7F3-767B07E20C05}" dt="2022-10-09T23:52:40.407" v="1211" actId="478"/>
          <ac:spMkLst>
            <pc:docMk/>
            <pc:sldMk cId="2891379740" sldId="260"/>
            <ac:spMk id="29" creationId="{3869C13C-CDFE-C45B-4942-C33EFDD61189}"/>
          </ac:spMkLst>
        </pc:spChg>
      </pc:sldChg>
      <pc:sldChg chg="addSp modSp add del mod">
        <pc:chgData name="Dalton Goodwin" userId="410ed63141fa7090" providerId="LiveId" clId="{DED488ED-67DA-4A27-A7F3-767B07E20C05}" dt="2022-10-11T04:49:09.141" v="2128" actId="47"/>
        <pc:sldMkLst>
          <pc:docMk/>
          <pc:sldMk cId="4243147873" sldId="261"/>
        </pc:sldMkLst>
        <pc:spChg chg="add mod">
          <ac:chgData name="Dalton Goodwin" userId="410ed63141fa7090" providerId="LiveId" clId="{DED488ED-67DA-4A27-A7F3-767B07E20C05}" dt="2022-10-03T17:24:44.759" v="33" actId="20577"/>
          <ac:spMkLst>
            <pc:docMk/>
            <pc:sldMk cId="4243147873" sldId="261"/>
            <ac:spMk id="3" creationId="{762E3ADA-FA1D-23FC-C6DB-9FC28D336BE0}"/>
          </ac:spMkLst>
        </pc:spChg>
      </pc:sldChg>
      <pc:sldChg chg="add del">
        <pc:chgData name="Dalton Goodwin" userId="410ed63141fa7090" providerId="LiveId" clId="{DED488ED-67DA-4A27-A7F3-767B07E20C05}" dt="2022-10-11T04:49:11.185" v="2129" actId="47"/>
        <pc:sldMkLst>
          <pc:docMk/>
          <pc:sldMk cId="766189309" sldId="262"/>
        </pc:sldMkLst>
      </pc:sldChg>
      <pc:sldChg chg="modSp add del mod">
        <pc:chgData name="Dalton Goodwin" userId="410ed63141fa7090" providerId="LiveId" clId="{DED488ED-67DA-4A27-A7F3-767B07E20C05}" dt="2022-10-18T07:26:56.262" v="9705" actId="20577"/>
        <pc:sldMkLst>
          <pc:docMk/>
          <pc:sldMk cId="1072501813" sldId="263"/>
        </pc:sldMkLst>
        <pc:spChg chg="mod">
          <ac:chgData name="Dalton Goodwin" userId="410ed63141fa7090" providerId="LiveId" clId="{DED488ED-67DA-4A27-A7F3-767B07E20C05}" dt="2022-10-18T07:26:56.262" v="9705" actId="20577"/>
          <ac:spMkLst>
            <pc:docMk/>
            <pc:sldMk cId="1072501813" sldId="263"/>
            <ac:spMk id="3" creationId="{762E3ADA-FA1D-23FC-C6DB-9FC28D336BE0}"/>
          </ac:spMkLst>
        </pc:spChg>
      </pc:sldChg>
      <pc:sldChg chg="addSp delSp modSp add del mod ord">
        <pc:chgData name="Dalton Goodwin" userId="410ed63141fa7090" providerId="LiveId" clId="{DED488ED-67DA-4A27-A7F3-767B07E20C05}" dt="2022-10-09T23:00:41.407" v="637" actId="47"/>
        <pc:sldMkLst>
          <pc:docMk/>
          <pc:sldMk cId="3264972788" sldId="264"/>
        </pc:sldMkLst>
        <pc:spChg chg="del mod">
          <ac:chgData name="Dalton Goodwin" userId="410ed63141fa7090" providerId="LiveId" clId="{DED488ED-67DA-4A27-A7F3-767B07E20C05}" dt="2022-10-09T22:59:45.091" v="619" actId="478"/>
          <ac:spMkLst>
            <pc:docMk/>
            <pc:sldMk cId="3264972788" sldId="264"/>
            <ac:spMk id="3" creationId="{3037E28C-2768-8062-49D8-A71BD1D72985}"/>
          </ac:spMkLst>
        </pc:spChg>
        <pc:spChg chg="add del mod">
          <ac:chgData name="Dalton Goodwin" userId="410ed63141fa7090" providerId="LiveId" clId="{DED488ED-67DA-4A27-A7F3-767B07E20C05}" dt="2022-10-09T22:59:43.368" v="618" actId="478"/>
          <ac:spMkLst>
            <pc:docMk/>
            <pc:sldMk cId="3264972788" sldId="264"/>
            <ac:spMk id="4" creationId="{3DB8E1D0-EAFF-F107-9FF3-AB3FDA15EF16}"/>
          </ac:spMkLst>
        </pc:spChg>
        <pc:spChg chg="add mod">
          <ac:chgData name="Dalton Goodwin" userId="410ed63141fa7090" providerId="LiveId" clId="{DED488ED-67DA-4A27-A7F3-767B07E20C05}" dt="2022-10-09T23:00:24.704" v="634"/>
          <ac:spMkLst>
            <pc:docMk/>
            <pc:sldMk cId="3264972788" sldId="264"/>
            <ac:spMk id="5" creationId="{423EBAB1-BA1D-9F08-4E87-DE946CDAD35E}"/>
          </ac:spMkLst>
        </pc:spChg>
        <pc:spChg chg="add mod">
          <ac:chgData name="Dalton Goodwin" userId="410ed63141fa7090" providerId="LiveId" clId="{DED488ED-67DA-4A27-A7F3-767B07E20C05}" dt="2022-10-09T23:00:24.704" v="634"/>
          <ac:spMkLst>
            <pc:docMk/>
            <pc:sldMk cId="3264972788" sldId="264"/>
            <ac:spMk id="6" creationId="{ED88575A-7BFA-7448-E818-E0BB57BC9902}"/>
          </ac:spMkLst>
        </pc:spChg>
      </pc:sldChg>
      <pc:sldChg chg="addSp delSp modSp add del mod ord modTransition">
        <pc:chgData name="Dalton Goodwin" userId="410ed63141fa7090" providerId="LiveId" clId="{DED488ED-67DA-4A27-A7F3-767B07E20C05}" dt="2022-10-09T23:51:44.586" v="1203"/>
        <pc:sldMkLst>
          <pc:docMk/>
          <pc:sldMk cId="374635911" sldId="265"/>
        </pc:sldMkLst>
        <pc:spChg chg="del">
          <ac:chgData name="Dalton Goodwin" userId="410ed63141fa7090" providerId="LiveId" clId="{DED488ED-67DA-4A27-A7F3-767B07E20C05}" dt="2022-10-09T22:54:29.773" v="490" actId="478"/>
          <ac:spMkLst>
            <pc:docMk/>
            <pc:sldMk cId="374635911" sldId="265"/>
            <ac:spMk id="3" creationId="{3037E28C-2768-8062-49D8-A71BD1D72985}"/>
          </ac:spMkLst>
        </pc:spChg>
        <pc:spChg chg="add mod">
          <ac:chgData name="Dalton Goodwin" userId="410ed63141fa7090" providerId="LiveId" clId="{DED488ED-67DA-4A27-A7F3-767B07E20C05}" dt="2022-10-09T22:54:34.721" v="491"/>
          <ac:spMkLst>
            <pc:docMk/>
            <pc:sldMk cId="374635911" sldId="265"/>
            <ac:spMk id="4" creationId="{1F2FE601-AA06-7A5A-CD6D-B6549C7C08BD}"/>
          </ac:spMkLst>
        </pc:spChg>
        <pc:spChg chg="add mod">
          <ac:chgData name="Dalton Goodwin" userId="410ed63141fa7090" providerId="LiveId" clId="{DED488ED-67DA-4A27-A7F3-767B07E20C05}" dt="2022-10-09T22:58:05.189" v="554" actId="1076"/>
          <ac:spMkLst>
            <pc:docMk/>
            <pc:sldMk cId="374635911" sldId="265"/>
            <ac:spMk id="5" creationId="{83859640-EF70-EAB0-15E8-0116EB06384E}"/>
          </ac:spMkLst>
        </pc:spChg>
      </pc:sldChg>
      <pc:sldChg chg="modSp new del mod">
        <pc:chgData name="Dalton Goodwin" userId="410ed63141fa7090" providerId="LiveId" clId="{DED488ED-67DA-4A27-A7F3-767B07E20C05}" dt="2022-10-09T23:00:40.173" v="636" actId="47"/>
        <pc:sldMkLst>
          <pc:docMk/>
          <pc:sldMk cId="3403338012" sldId="266"/>
        </pc:sldMkLst>
        <pc:spChg chg="mod">
          <ac:chgData name="Dalton Goodwin" userId="410ed63141fa7090" providerId="LiveId" clId="{DED488ED-67DA-4A27-A7F3-767B07E20C05}" dt="2022-10-09T23:00:13.045" v="625" actId="20577"/>
          <ac:spMkLst>
            <pc:docMk/>
            <pc:sldMk cId="3403338012" sldId="266"/>
            <ac:spMk id="2" creationId="{5B1F0B4A-127D-255A-D906-3BBE95867FC8}"/>
          </ac:spMkLst>
        </pc:spChg>
        <pc:spChg chg="mod">
          <ac:chgData name="Dalton Goodwin" userId="410ed63141fa7090" providerId="LiveId" clId="{DED488ED-67DA-4A27-A7F3-767B07E20C05}" dt="2022-10-09T23:00:13.822" v="633" actId="20577"/>
          <ac:spMkLst>
            <pc:docMk/>
            <pc:sldMk cId="3403338012" sldId="266"/>
            <ac:spMk id="3" creationId="{E3111292-C53F-FF25-F705-9078B5DF8322}"/>
          </ac:spMkLst>
        </pc:spChg>
      </pc:sldChg>
      <pc:sldChg chg="addSp delSp modSp add mod ord modTransition modNotesTx">
        <pc:chgData name="Dalton Goodwin" userId="410ed63141fa7090" providerId="LiveId" clId="{DED488ED-67DA-4A27-A7F3-767B07E20C05}" dt="2022-10-18T07:54:54.307" v="12796" actId="1036"/>
        <pc:sldMkLst>
          <pc:docMk/>
          <pc:sldMk cId="3513989088" sldId="266"/>
        </pc:sldMkLst>
        <pc:spChg chg="mod">
          <ac:chgData name="Dalton Goodwin" userId="410ed63141fa7090" providerId="LiveId" clId="{DED488ED-67DA-4A27-A7F3-767B07E20C05}" dt="2022-10-18T05:16:25.480" v="8524" actId="113"/>
          <ac:spMkLst>
            <pc:docMk/>
            <pc:sldMk cId="3513989088" sldId="266"/>
            <ac:spMk id="3" creationId="{762E3ADA-FA1D-23FC-C6DB-9FC28D336BE0}"/>
          </ac:spMkLst>
        </pc:spChg>
        <pc:spChg chg="add del mod">
          <ac:chgData name="Dalton Goodwin" userId="410ed63141fa7090" providerId="LiveId" clId="{DED488ED-67DA-4A27-A7F3-767B07E20C05}" dt="2022-10-18T07:47:17.884" v="12006"/>
          <ac:spMkLst>
            <pc:docMk/>
            <pc:sldMk cId="3513989088" sldId="266"/>
            <ac:spMk id="7" creationId="{901C9255-8C69-E440-429A-C062331EA898}"/>
          </ac:spMkLst>
        </pc:spChg>
        <pc:spChg chg="add del">
          <ac:chgData name="Dalton Goodwin" userId="410ed63141fa7090" providerId="LiveId" clId="{DED488ED-67DA-4A27-A7F3-767B07E20C05}" dt="2022-10-17T02:35:39.964" v="4889" actId="22"/>
          <ac:spMkLst>
            <pc:docMk/>
            <pc:sldMk cId="3513989088" sldId="266"/>
            <ac:spMk id="7" creationId="{D1D59D92-50A5-9695-DD32-B46F7320527A}"/>
          </ac:spMkLst>
        </pc:spChg>
        <pc:spChg chg="add mod">
          <ac:chgData name="Dalton Goodwin" userId="410ed63141fa7090" providerId="LiveId" clId="{DED488ED-67DA-4A27-A7F3-767B07E20C05}" dt="2022-10-18T00:22:21.002" v="7160" actId="1038"/>
          <ac:spMkLst>
            <pc:docMk/>
            <pc:sldMk cId="3513989088" sldId="266"/>
            <ac:spMk id="10" creationId="{944E4AF5-CEB9-002C-ED67-BACFAFD95D71}"/>
          </ac:spMkLst>
        </pc:spChg>
        <pc:spChg chg="add mod">
          <ac:chgData name="Dalton Goodwin" userId="410ed63141fa7090" providerId="LiveId" clId="{DED488ED-67DA-4A27-A7F3-767B07E20C05}" dt="2022-10-18T00:22:18.834" v="7152" actId="1037"/>
          <ac:spMkLst>
            <pc:docMk/>
            <pc:sldMk cId="3513989088" sldId="266"/>
            <ac:spMk id="11" creationId="{717B27B9-E1FB-0827-8195-0EE60C9A6856}"/>
          </ac:spMkLst>
        </pc:spChg>
        <pc:spChg chg="add mod">
          <ac:chgData name="Dalton Goodwin" userId="410ed63141fa7090" providerId="LiveId" clId="{DED488ED-67DA-4A27-A7F3-767B07E20C05}" dt="2022-10-18T00:20:42.633" v="6803" actId="1037"/>
          <ac:spMkLst>
            <pc:docMk/>
            <pc:sldMk cId="3513989088" sldId="266"/>
            <ac:spMk id="12" creationId="{89276972-DA9E-2293-43B1-F724BA15950A}"/>
          </ac:spMkLst>
        </pc:spChg>
        <pc:spChg chg="add mod">
          <ac:chgData name="Dalton Goodwin" userId="410ed63141fa7090" providerId="LiveId" clId="{DED488ED-67DA-4A27-A7F3-767B07E20C05}" dt="2022-10-18T00:22:17.710" v="7147" actId="1038"/>
          <ac:spMkLst>
            <pc:docMk/>
            <pc:sldMk cId="3513989088" sldId="266"/>
            <ac:spMk id="13" creationId="{DEC8C578-C549-440D-9F0D-DF39FAF26F4E}"/>
          </ac:spMkLst>
        </pc:spChg>
        <pc:spChg chg="add mod">
          <ac:chgData name="Dalton Goodwin" userId="410ed63141fa7090" providerId="LiveId" clId="{DED488ED-67DA-4A27-A7F3-767B07E20C05}" dt="2022-10-18T00:21:23.606" v="6864" actId="1037"/>
          <ac:spMkLst>
            <pc:docMk/>
            <pc:sldMk cId="3513989088" sldId="266"/>
            <ac:spMk id="14" creationId="{F9919A78-CABB-0F88-FE70-64B836791654}"/>
          </ac:spMkLst>
        </pc:spChg>
        <pc:spChg chg="add mod">
          <ac:chgData name="Dalton Goodwin" userId="410ed63141fa7090" providerId="LiveId" clId="{DED488ED-67DA-4A27-A7F3-767B07E20C05}" dt="2022-10-18T00:21:23.606" v="6864" actId="1037"/>
          <ac:spMkLst>
            <pc:docMk/>
            <pc:sldMk cId="3513989088" sldId="266"/>
            <ac:spMk id="15" creationId="{5E073B1E-F87C-0F57-3DBC-C60BA68BEE7C}"/>
          </ac:spMkLst>
        </pc:spChg>
        <pc:spChg chg="add mod">
          <ac:chgData name="Dalton Goodwin" userId="410ed63141fa7090" providerId="LiveId" clId="{DED488ED-67DA-4A27-A7F3-767B07E20C05}" dt="2022-10-18T00:22:15.510" v="7132" actId="1038"/>
          <ac:spMkLst>
            <pc:docMk/>
            <pc:sldMk cId="3513989088" sldId="266"/>
            <ac:spMk id="16" creationId="{65861D22-8929-BDF8-A459-A312BBE91742}"/>
          </ac:spMkLst>
        </pc:spChg>
        <pc:spChg chg="add mod">
          <ac:chgData name="Dalton Goodwin" userId="410ed63141fa7090" providerId="LiveId" clId="{DED488ED-67DA-4A27-A7F3-767B07E20C05}" dt="2022-10-18T00:22:22.395" v="7177" actId="1038"/>
          <ac:spMkLst>
            <pc:docMk/>
            <pc:sldMk cId="3513989088" sldId="266"/>
            <ac:spMk id="17" creationId="{53641AA0-4585-E389-3DA8-5880ACB2BA76}"/>
          </ac:spMkLst>
        </pc:spChg>
        <pc:spChg chg="add mod">
          <ac:chgData name="Dalton Goodwin" userId="410ed63141fa7090" providerId="LiveId" clId="{DED488ED-67DA-4A27-A7F3-767B07E20C05}" dt="2022-10-18T00:21:35.482" v="6956" actId="1037"/>
          <ac:spMkLst>
            <pc:docMk/>
            <pc:sldMk cId="3513989088" sldId="266"/>
            <ac:spMk id="18" creationId="{20AAD83B-83DB-BC02-E307-D0250023CDA7}"/>
          </ac:spMkLst>
        </pc:spChg>
        <pc:spChg chg="add mod">
          <ac:chgData name="Dalton Goodwin" userId="410ed63141fa7090" providerId="LiveId" clId="{DED488ED-67DA-4A27-A7F3-767B07E20C05}" dt="2022-10-18T00:21:35.482" v="6956" actId="1037"/>
          <ac:spMkLst>
            <pc:docMk/>
            <pc:sldMk cId="3513989088" sldId="266"/>
            <ac:spMk id="19" creationId="{B7CAD209-7329-2E1A-9CB5-23618A9B337E}"/>
          </ac:spMkLst>
        </pc:spChg>
        <pc:spChg chg="add mod">
          <ac:chgData name="Dalton Goodwin" userId="410ed63141fa7090" providerId="LiveId" clId="{DED488ED-67DA-4A27-A7F3-767B07E20C05}" dt="2022-10-18T00:21:45.434" v="7103" actId="1037"/>
          <ac:spMkLst>
            <pc:docMk/>
            <pc:sldMk cId="3513989088" sldId="266"/>
            <ac:spMk id="20" creationId="{E7343A40-90C3-8155-AE58-0B93E6D9CC6A}"/>
          </ac:spMkLst>
        </pc:spChg>
        <pc:spChg chg="add mod">
          <ac:chgData name="Dalton Goodwin" userId="410ed63141fa7090" providerId="LiveId" clId="{DED488ED-67DA-4A27-A7F3-767B07E20C05}" dt="2022-10-18T00:21:45.434" v="7103" actId="1037"/>
          <ac:spMkLst>
            <pc:docMk/>
            <pc:sldMk cId="3513989088" sldId="266"/>
            <ac:spMk id="21" creationId="{D8E0449C-8DC8-CB60-76BD-F23FFEAB4BB5}"/>
          </ac:spMkLst>
        </pc:spChg>
        <pc:spChg chg="add mod">
          <ac:chgData name="Dalton Goodwin" userId="410ed63141fa7090" providerId="LiveId" clId="{DED488ED-67DA-4A27-A7F3-767B07E20C05}" dt="2022-10-18T00:21:45.434" v="7103" actId="1037"/>
          <ac:spMkLst>
            <pc:docMk/>
            <pc:sldMk cId="3513989088" sldId="266"/>
            <ac:spMk id="22" creationId="{06DE9D1F-E875-1B74-03B4-154610E8E640}"/>
          </ac:spMkLst>
        </pc:spChg>
        <pc:spChg chg="add mod">
          <ac:chgData name="Dalton Goodwin" userId="410ed63141fa7090" providerId="LiveId" clId="{DED488ED-67DA-4A27-A7F3-767B07E20C05}" dt="2022-10-18T00:21:35.482" v="6956" actId="1037"/>
          <ac:spMkLst>
            <pc:docMk/>
            <pc:sldMk cId="3513989088" sldId="266"/>
            <ac:spMk id="23" creationId="{AD3C36E5-47E2-DFB7-E6D9-6483165EE6FC}"/>
          </ac:spMkLst>
        </pc:spChg>
        <pc:spChg chg="add mod">
          <ac:chgData name="Dalton Goodwin" userId="410ed63141fa7090" providerId="LiveId" clId="{DED488ED-67DA-4A27-A7F3-767B07E20C05}" dt="2022-10-18T00:21:45.434" v="7103" actId="1037"/>
          <ac:spMkLst>
            <pc:docMk/>
            <pc:sldMk cId="3513989088" sldId="266"/>
            <ac:spMk id="24" creationId="{A2E486B9-0D09-565E-E6C2-7397307868CA}"/>
          </ac:spMkLst>
        </pc:spChg>
        <pc:spChg chg="add mod">
          <ac:chgData name="Dalton Goodwin" userId="410ed63141fa7090" providerId="LiveId" clId="{DED488ED-67DA-4A27-A7F3-767B07E20C05}" dt="2022-10-18T00:21:45.434" v="7103" actId="1037"/>
          <ac:spMkLst>
            <pc:docMk/>
            <pc:sldMk cId="3513989088" sldId="266"/>
            <ac:spMk id="26" creationId="{8F44B6CA-AD5D-433E-4280-0F6C59FEBD9C}"/>
          </ac:spMkLst>
        </pc:spChg>
        <pc:spChg chg="add mod">
          <ac:chgData name="Dalton Goodwin" userId="410ed63141fa7090" providerId="LiveId" clId="{DED488ED-67DA-4A27-A7F3-767B07E20C05}" dt="2022-10-18T00:21:45.434" v="7103" actId="1037"/>
          <ac:spMkLst>
            <pc:docMk/>
            <pc:sldMk cId="3513989088" sldId="266"/>
            <ac:spMk id="28" creationId="{92A9C9F9-3F87-A2D8-6A62-A7EC8C077D55}"/>
          </ac:spMkLst>
        </pc:spChg>
        <pc:spChg chg="add mod">
          <ac:chgData name="Dalton Goodwin" userId="410ed63141fa7090" providerId="LiveId" clId="{DED488ED-67DA-4A27-A7F3-767B07E20C05}" dt="2022-10-18T07:47:28.411" v="12097" actId="1035"/>
          <ac:spMkLst>
            <pc:docMk/>
            <pc:sldMk cId="3513989088" sldId="266"/>
            <ac:spMk id="31" creationId="{AD2B52A2-4CEB-5CE8-B30F-152C50ADB674}"/>
          </ac:spMkLst>
        </pc:spChg>
        <pc:spChg chg="add mod">
          <ac:chgData name="Dalton Goodwin" userId="410ed63141fa7090" providerId="LiveId" clId="{DED488ED-67DA-4A27-A7F3-767B07E20C05}" dt="2022-10-18T07:54:54.307" v="12796" actId="1036"/>
          <ac:spMkLst>
            <pc:docMk/>
            <pc:sldMk cId="3513989088" sldId="266"/>
            <ac:spMk id="32" creationId="{3558D6E3-C1A0-6395-667B-295BFC38B8E1}"/>
          </ac:spMkLst>
        </pc:spChg>
        <pc:spChg chg="add mod">
          <ac:chgData name="Dalton Goodwin" userId="410ed63141fa7090" providerId="LiveId" clId="{DED488ED-67DA-4A27-A7F3-767B07E20C05}" dt="2022-10-18T07:54:54.307" v="12796" actId="1036"/>
          <ac:spMkLst>
            <pc:docMk/>
            <pc:sldMk cId="3513989088" sldId="266"/>
            <ac:spMk id="33" creationId="{597FF3F4-A2B5-A1CC-7607-1B40342B3541}"/>
          </ac:spMkLst>
        </pc:spChg>
        <pc:spChg chg="add mod">
          <ac:chgData name="Dalton Goodwin" userId="410ed63141fa7090" providerId="LiveId" clId="{DED488ED-67DA-4A27-A7F3-767B07E20C05}" dt="2022-10-18T07:54:54.307" v="12796" actId="1036"/>
          <ac:spMkLst>
            <pc:docMk/>
            <pc:sldMk cId="3513989088" sldId="266"/>
            <ac:spMk id="34" creationId="{03234367-7D16-7ECA-A4CE-E9B5B04D8AAA}"/>
          </ac:spMkLst>
        </pc:spChg>
        <pc:spChg chg="add mod">
          <ac:chgData name="Dalton Goodwin" userId="410ed63141fa7090" providerId="LiveId" clId="{DED488ED-67DA-4A27-A7F3-767B07E20C05}" dt="2022-10-18T07:54:54.307" v="12796" actId="1036"/>
          <ac:spMkLst>
            <pc:docMk/>
            <pc:sldMk cId="3513989088" sldId="266"/>
            <ac:spMk id="35" creationId="{333787CA-7875-ADA4-5F5D-86B978A98F7D}"/>
          </ac:spMkLst>
        </pc:spChg>
        <pc:spChg chg="add mod">
          <ac:chgData name="Dalton Goodwin" userId="410ed63141fa7090" providerId="LiveId" clId="{DED488ED-67DA-4A27-A7F3-767B07E20C05}" dt="2022-10-18T07:54:54.307" v="12796" actId="1036"/>
          <ac:spMkLst>
            <pc:docMk/>
            <pc:sldMk cId="3513989088" sldId="266"/>
            <ac:spMk id="36" creationId="{B6D698DD-BFC8-DAE0-5896-E7A5DD7F3DF5}"/>
          </ac:spMkLst>
        </pc:spChg>
        <pc:picChg chg="add del mod">
          <ac:chgData name="Dalton Goodwin" userId="410ed63141fa7090" providerId="LiveId" clId="{DED488ED-67DA-4A27-A7F3-767B07E20C05}" dt="2022-10-18T04:24:05.196" v="7940" actId="478"/>
          <ac:picMkLst>
            <pc:docMk/>
            <pc:sldMk cId="3513989088" sldId="266"/>
            <ac:picMk id="5" creationId="{D4FDD5C6-83E4-A94B-5708-C5F9DF29F9F6}"/>
          </ac:picMkLst>
        </pc:picChg>
        <pc:picChg chg="add mod">
          <ac:chgData name="Dalton Goodwin" userId="410ed63141fa7090" providerId="LiveId" clId="{DED488ED-67DA-4A27-A7F3-767B07E20C05}" dt="2022-10-18T04:24:19.233" v="7944" actId="1076"/>
          <ac:picMkLst>
            <pc:docMk/>
            <pc:sldMk cId="3513989088" sldId="266"/>
            <ac:picMk id="6" creationId="{9B4AFF44-EC9F-D101-355B-40F74B41BA2B}"/>
          </ac:picMkLst>
        </pc:picChg>
        <pc:picChg chg="add del mod">
          <ac:chgData name="Dalton Goodwin" userId="410ed63141fa7090" providerId="LiveId" clId="{DED488ED-67DA-4A27-A7F3-767B07E20C05}" dt="2022-10-18T07:47:17.884" v="12006"/>
          <ac:picMkLst>
            <pc:docMk/>
            <pc:sldMk cId="3513989088" sldId="266"/>
            <ac:picMk id="8" creationId="{F63A521A-3830-DEAB-E44C-28E7AE4FAA94}"/>
          </ac:picMkLst>
        </pc:picChg>
        <pc:picChg chg="add mod ord">
          <ac:chgData name="Dalton Goodwin" userId="410ed63141fa7090" providerId="LiveId" clId="{DED488ED-67DA-4A27-A7F3-767B07E20C05}" dt="2022-10-18T04:24:20.675" v="7945" actId="1076"/>
          <ac:picMkLst>
            <pc:docMk/>
            <pc:sldMk cId="3513989088" sldId="266"/>
            <ac:picMk id="9" creationId="{339F000A-BF94-1686-09C9-DCA060B86BEE}"/>
          </ac:picMkLst>
        </pc:picChg>
        <pc:picChg chg="add del mod">
          <ac:chgData name="Dalton Goodwin" userId="410ed63141fa7090" providerId="LiveId" clId="{DED488ED-67DA-4A27-A7F3-767B07E20C05}" dt="2022-10-18T07:47:17.884" v="12006"/>
          <ac:picMkLst>
            <pc:docMk/>
            <pc:sldMk cId="3513989088" sldId="266"/>
            <ac:picMk id="30" creationId="{3D280CD9-097B-B2A0-534B-4CEC7CE57409}"/>
          </ac:picMkLst>
        </pc:picChg>
        <pc:cxnChg chg="add mod">
          <ac:chgData name="Dalton Goodwin" userId="410ed63141fa7090" providerId="LiveId" clId="{DED488ED-67DA-4A27-A7F3-767B07E20C05}" dt="2022-10-18T00:21:45.434" v="7103" actId="1037"/>
          <ac:cxnSpMkLst>
            <pc:docMk/>
            <pc:sldMk cId="3513989088" sldId="266"/>
            <ac:cxnSpMk id="25" creationId="{752CF1DD-3DBF-A208-C8BF-CF3D0E5E4F6F}"/>
          </ac:cxnSpMkLst>
        </pc:cxnChg>
        <pc:cxnChg chg="add mod">
          <ac:chgData name="Dalton Goodwin" userId="410ed63141fa7090" providerId="LiveId" clId="{DED488ED-67DA-4A27-A7F3-767B07E20C05}" dt="2022-10-18T00:21:45.434" v="7103" actId="1037"/>
          <ac:cxnSpMkLst>
            <pc:docMk/>
            <pc:sldMk cId="3513989088" sldId="266"/>
            <ac:cxnSpMk id="27" creationId="{68F16173-7591-5AFA-B8CA-22C1565103BF}"/>
          </ac:cxnSpMkLst>
        </pc:cxnChg>
        <pc:cxnChg chg="add mod">
          <ac:chgData name="Dalton Goodwin" userId="410ed63141fa7090" providerId="LiveId" clId="{DED488ED-67DA-4A27-A7F3-767B07E20C05}" dt="2022-10-18T00:21:45.434" v="7103" actId="1037"/>
          <ac:cxnSpMkLst>
            <pc:docMk/>
            <pc:sldMk cId="3513989088" sldId="266"/>
            <ac:cxnSpMk id="29" creationId="{C771DCD7-5EA9-E514-2880-7E5E543D313C}"/>
          </ac:cxnSpMkLst>
        </pc:cxnChg>
      </pc:sldChg>
      <pc:sldChg chg="modSp new del mod">
        <pc:chgData name="Dalton Goodwin" userId="410ed63141fa7090" providerId="LiveId" clId="{DED488ED-67DA-4A27-A7F3-767B07E20C05}" dt="2022-10-09T23:01:07.286" v="656" actId="47"/>
        <pc:sldMkLst>
          <pc:docMk/>
          <pc:sldMk cId="463680065" sldId="267"/>
        </pc:sldMkLst>
        <pc:spChg chg="mod">
          <ac:chgData name="Dalton Goodwin" userId="410ed63141fa7090" providerId="LiveId" clId="{DED488ED-67DA-4A27-A7F3-767B07E20C05}" dt="2022-10-09T23:00:57.516" v="654" actId="20577"/>
          <ac:spMkLst>
            <pc:docMk/>
            <pc:sldMk cId="463680065" sldId="267"/>
            <ac:spMk id="2" creationId="{124F5BF2-1099-ED1A-4B6E-DC39C9E7973B}"/>
          </ac:spMkLst>
        </pc:spChg>
        <pc:spChg chg="mod">
          <ac:chgData name="Dalton Goodwin" userId="410ed63141fa7090" providerId="LiveId" clId="{DED488ED-67DA-4A27-A7F3-767B07E20C05}" dt="2022-10-09T23:00:55.731" v="648" actId="20577"/>
          <ac:spMkLst>
            <pc:docMk/>
            <pc:sldMk cId="463680065" sldId="267"/>
            <ac:spMk id="3" creationId="{8B4FD5B0-A019-A7F0-5DD0-215742DE6A94}"/>
          </ac:spMkLst>
        </pc:spChg>
      </pc:sldChg>
      <pc:sldChg chg="addSp delSp modSp add del mod ord modTransition">
        <pc:chgData name="Dalton Goodwin" userId="410ed63141fa7090" providerId="LiveId" clId="{DED488ED-67DA-4A27-A7F3-767B07E20C05}" dt="2022-10-18T07:53:41.195" v="12688" actId="47"/>
        <pc:sldMkLst>
          <pc:docMk/>
          <pc:sldMk cId="3235821413" sldId="267"/>
        </pc:sldMkLst>
        <pc:spChg chg="mod ord">
          <ac:chgData name="Dalton Goodwin" userId="410ed63141fa7090" providerId="LiveId" clId="{DED488ED-67DA-4A27-A7F3-767B07E20C05}" dt="2022-10-17T01:44:19.231" v="4636" actId="113"/>
          <ac:spMkLst>
            <pc:docMk/>
            <pc:sldMk cId="3235821413" sldId="267"/>
            <ac:spMk id="3" creationId="{3037E28C-2768-8062-49D8-A71BD1D72985}"/>
          </ac:spMkLst>
        </pc:spChg>
        <pc:spChg chg="add del mod">
          <ac:chgData name="Dalton Goodwin" userId="410ed63141fa7090" providerId="LiveId" clId="{DED488ED-67DA-4A27-A7F3-767B07E20C05}" dt="2022-10-09T23:40:37.551" v="976" actId="478"/>
          <ac:spMkLst>
            <pc:docMk/>
            <pc:sldMk cId="3235821413" sldId="267"/>
            <ac:spMk id="4" creationId="{1CE348E2-6A82-2E77-C868-B3CD30B8158B}"/>
          </ac:spMkLst>
        </pc:spChg>
        <pc:spChg chg="add del mod">
          <ac:chgData name="Dalton Goodwin" userId="410ed63141fa7090" providerId="LiveId" clId="{DED488ED-67DA-4A27-A7F3-767B07E20C05}" dt="2022-10-16T23:17:41.276" v="4343"/>
          <ac:spMkLst>
            <pc:docMk/>
            <pc:sldMk cId="3235821413" sldId="267"/>
            <ac:spMk id="4" creationId="{46D5C219-0555-CB71-AB39-C6F68A1A27D8}"/>
          </ac:spMkLst>
        </pc:spChg>
        <pc:spChg chg="add mod">
          <ac:chgData name="Dalton Goodwin" userId="410ed63141fa7090" providerId="LiveId" clId="{DED488ED-67DA-4A27-A7F3-767B07E20C05}" dt="2022-10-16T23:17:48.806" v="4345"/>
          <ac:spMkLst>
            <pc:docMk/>
            <pc:sldMk cId="3235821413" sldId="267"/>
            <ac:spMk id="5" creationId="{38F8AAE0-1B11-620D-1922-CF47A6E5D906}"/>
          </ac:spMkLst>
        </pc:spChg>
        <pc:spChg chg="add del mod">
          <ac:chgData name="Dalton Goodwin" userId="410ed63141fa7090" providerId="LiveId" clId="{DED488ED-67DA-4A27-A7F3-767B07E20C05}" dt="2022-10-09T23:40:38.383" v="977" actId="478"/>
          <ac:spMkLst>
            <pc:docMk/>
            <pc:sldMk cId="3235821413" sldId="267"/>
            <ac:spMk id="5" creationId="{812CFDCE-7B4A-94BC-C080-B0F0FF980587}"/>
          </ac:spMkLst>
        </pc:spChg>
        <pc:spChg chg="del">
          <ac:chgData name="Dalton Goodwin" userId="410ed63141fa7090" providerId="LiveId" clId="{DED488ED-67DA-4A27-A7F3-767B07E20C05}" dt="2022-10-09T23:31:39.897" v="796" actId="478"/>
          <ac:spMkLst>
            <pc:docMk/>
            <pc:sldMk cId="3235821413" sldId="267"/>
            <ac:spMk id="7" creationId="{369037CF-F64F-7B12-C863-816F1D631BF9}"/>
          </ac:spMkLst>
        </pc:spChg>
        <pc:spChg chg="add mod">
          <ac:chgData name="Dalton Goodwin" userId="410ed63141fa7090" providerId="LiveId" clId="{DED488ED-67DA-4A27-A7F3-767B07E20C05}" dt="2022-10-16T23:18:00.108" v="4349" actId="1076"/>
          <ac:spMkLst>
            <pc:docMk/>
            <pc:sldMk cId="3235821413" sldId="267"/>
            <ac:spMk id="7" creationId="{7BF3ECEC-48B2-1310-ACB4-2B236027F6C9}"/>
          </ac:spMkLst>
        </pc:spChg>
        <pc:spChg chg="del">
          <ac:chgData name="Dalton Goodwin" userId="410ed63141fa7090" providerId="LiveId" clId="{DED488ED-67DA-4A27-A7F3-767B07E20C05}" dt="2022-10-09T23:31:40.406" v="797" actId="478"/>
          <ac:spMkLst>
            <pc:docMk/>
            <pc:sldMk cId="3235821413" sldId="267"/>
            <ac:spMk id="8" creationId="{BE00B537-9E96-6EC8-ECD6-E168ADB2A07C}"/>
          </ac:spMkLst>
        </pc:spChg>
        <pc:spChg chg="add mod">
          <ac:chgData name="Dalton Goodwin" userId="410ed63141fa7090" providerId="LiveId" clId="{DED488ED-67DA-4A27-A7F3-767B07E20C05}" dt="2022-10-16T23:18:16.048" v="4352" actId="207"/>
          <ac:spMkLst>
            <pc:docMk/>
            <pc:sldMk cId="3235821413" sldId="267"/>
            <ac:spMk id="8" creationId="{C75BA4B1-6E4E-F5F4-CA6F-29D3E5C75A5D}"/>
          </ac:spMkLst>
        </pc:spChg>
        <pc:spChg chg="add mod">
          <ac:chgData name="Dalton Goodwin" userId="410ed63141fa7090" providerId="LiveId" clId="{DED488ED-67DA-4A27-A7F3-767B07E20C05}" dt="2022-10-16T23:19:16.385" v="4358"/>
          <ac:spMkLst>
            <pc:docMk/>
            <pc:sldMk cId="3235821413" sldId="267"/>
            <ac:spMk id="9" creationId="{8F592062-C9DE-9CCA-67B8-E534F77ED3CA}"/>
          </ac:spMkLst>
        </pc:spChg>
        <pc:spChg chg="add del mod">
          <ac:chgData name="Dalton Goodwin" userId="410ed63141fa7090" providerId="LiveId" clId="{DED488ED-67DA-4A27-A7F3-767B07E20C05}" dt="2022-10-09T23:40:39.278" v="978" actId="478"/>
          <ac:spMkLst>
            <pc:docMk/>
            <pc:sldMk cId="3235821413" sldId="267"/>
            <ac:spMk id="9" creationId="{F27C6C81-E155-58B2-C4B3-CF67FFF07844}"/>
          </ac:spMkLst>
        </pc:spChg>
        <pc:spChg chg="mod">
          <ac:chgData name="Dalton Goodwin" userId="410ed63141fa7090" providerId="LiveId" clId="{DED488ED-67DA-4A27-A7F3-767B07E20C05}" dt="2022-10-09T23:44:33.367" v="1023" actId="1076"/>
          <ac:spMkLst>
            <pc:docMk/>
            <pc:sldMk cId="3235821413" sldId="267"/>
            <ac:spMk id="11" creationId="{2334E09D-25B3-E113-AAC0-BC67FA0B589A}"/>
          </ac:spMkLst>
        </pc:spChg>
        <pc:spChg chg="del mod">
          <ac:chgData name="Dalton Goodwin" userId="410ed63141fa7090" providerId="LiveId" clId="{DED488ED-67DA-4A27-A7F3-767B07E20C05}" dt="2022-10-16T23:17:43.147" v="4344" actId="478"/>
          <ac:spMkLst>
            <pc:docMk/>
            <pc:sldMk cId="3235821413" sldId="267"/>
            <ac:spMk id="13" creationId="{6BA7A3BD-8A9F-A429-E361-2DA35BDD4691}"/>
          </ac:spMkLst>
        </pc:spChg>
        <pc:spChg chg="add del mod">
          <ac:chgData name="Dalton Goodwin" userId="410ed63141fa7090" providerId="LiveId" clId="{DED488ED-67DA-4A27-A7F3-767B07E20C05}" dt="2022-10-09T23:37:02.521" v="910" actId="478"/>
          <ac:spMkLst>
            <pc:docMk/>
            <pc:sldMk cId="3235821413" sldId="267"/>
            <ac:spMk id="14" creationId="{DF8BCE9C-B34F-EDE6-E549-D1C236A514E1}"/>
          </ac:spMkLst>
        </pc:spChg>
        <pc:spChg chg="add del mod">
          <ac:chgData name="Dalton Goodwin" userId="410ed63141fa7090" providerId="LiveId" clId="{DED488ED-67DA-4A27-A7F3-767B07E20C05}" dt="2022-10-09T23:37:03.085" v="911" actId="478"/>
          <ac:spMkLst>
            <pc:docMk/>
            <pc:sldMk cId="3235821413" sldId="267"/>
            <ac:spMk id="15" creationId="{CE0F34AC-B8C5-90F9-018B-05006FE28948}"/>
          </ac:spMkLst>
        </pc:spChg>
        <pc:spChg chg="mod">
          <ac:chgData name="Dalton Goodwin" userId="410ed63141fa7090" providerId="LiveId" clId="{DED488ED-67DA-4A27-A7F3-767B07E20C05}" dt="2022-10-09T23:51:05.408" v="1180" actId="113"/>
          <ac:spMkLst>
            <pc:docMk/>
            <pc:sldMk cId="3235821413" sldId="267"/>
            <ac:spMk id="16" creationId="{6E9987D8-74A5-120E-77BD-CAFE238A61BE}"/>
          </ac:spMkLst>
        </pc:spChg>
        <pc:spChg chg="mod ord">
          <ac:chgData name="Dalton Goodwin" userId="410ed63141fa7090" providerId="LiveId" clId="{DED488ED-67DA-4A27-A7F3-767B07E20C05}" dt="2022-10-16T23:19:01.416" v="4356"/>
          <ac:spMkLst>
            <pc:docMk/>
            <pc:sldMk cId="3235821413" sldId="267"/>
            <ac:spMk id="17" creationId="{3130F607-2E0B-32BE-CED0-1CC911873884}"/>
          </ac:spMkLst>
        </pc:spChg>
        <pc:spChg chg="mod">
          <ac:chgData name="Dalton Goodwin" userId="410ed63141fa7090" providerId="LiveId" clId="{DED488ED-67DA-4A27-A7F3-767B07E20C05}" dt="2022-10-16T23:19:07.598" v="4357"/>
          <ac:spMkLst>
            <pc:docMk/>
            <pc:sldMk cId="3235821413" sldId="267"/>
            <ac:spMk id="18" creationId="{750FA09D-921F-CF41-1A6F-7011C597BDCC}"/>
          </ac:spMkLst>
        </pc:spChg>
        <pc:spChg chg="add del mod">
          <ac:chgData name="Dalton Goodwin" userId="410ed63141fa7090" providerId="LiveId" clId="{DED488ED-67DA-4A27-A7F3-767B07E20C05}" dt="2022-10-09T23:41:45.879" v="985"/>
          <ac:spMkLst>
            <pc:docMk/>
            <pc:sldMk cId="3235821413" sldId="267"/>
            <ac:spMk id="19" creationId="{F04C1295-F489-3B3F-C3CB-BEFED7D64B00}"/>
          </ac:spMkLst>
        </pc:spChg>
        <pc:spChg chg="add mod">
          <ac:chgData name="Dalton Goodwin" userId="410ed63141fa7090" providerId="LiveId" clId="{DED488ED-67DA-4A27-A7F3-767B07E20C05}" dt="2022-10-09T23:48:02.417" v="1053"/>
          <ac:spMkLst>
            <pc:docMk/>
            <pc:sldMk cId="3235821413" sldId="267"/>
            <ac:spMk id="20" creationId="{0E769C1C-A43B-904B-BFB4-E9E885BED1F9}"/>
          </ac:spMkLst>
        </pc:spChg>
        <pc:spChg chg="add mod">
          <ac:chgData name="Dalton Goodwin" userId="410ed63141fa7090" providerId="LiveId" clId="{DED488ED-67DA-4A27-A7F3-767B07E20C05}" dt="2022-10-09T23:48:02.417" v="1053"/>
          <ac:spMkLst>
            <pc:docMk/>
            <pc:sldMk cId="3235821413" sldId="267"/>
            <ac:spMk id="21" creationId="{10F6DFCA-6B39-40FB-5FC4-7EFD93317614}"/>
          </ac:spMkLst>
        </pc:spChg>
        <pc:spChg chg="add mod">
          <ac:chgData name="Dalton Goodwin" userId="410ed63141fa7090" providerId="LiveId" clId="{DED488ED-67DA-4A27-A7F3-767B07E20C05}" dt="2022-10-09T23:48:02.417" v="1053"/>
          <ac:spMkLst>
            <pc:docMk/>
            <pc:sldMk cId="3235821413" sldId="267"/>
            <ac:spMk id="22" creationId="{53D5CC23-7EEB-8A0A-66D9-8F94E2CA5E34}"/>
          </ac:spMkLst>
        </pc:spChg>
        <pc:spChg chg="add mod">
          <ac:chgData name="Dalton Goodwin" userId="410ed63141fa7090" providerId="LiveId" clId="{DED488ED-67DA-4A27-A7F3-767B07E20C05}" dt="2022-10-09T23:49:41.200" v="1161"/>
          <ac:spMkLst>
            <pc:docMk/>
            <pc:sldMk cId="3235821413" sldId="267"/>
            <ac:spMk id="23" creationId="{737522C6-9C5E-A4F8-1D3F-18F56D5563AF}"/>
          </ac:spMkLst>
        </pc:spChg>
      </pc:sldChg>
      <pc:sldChg chg="addSp delSp modSp add del mod">
        <pc:chgData name="Dalton Goodwin" userId="410ed63141fa7090" providerId="LiveId" clId="{DED488ED-67DA-4A27-A7F3-767B07E20C05}" dt="2022-10-09T23:27:35.036" v="669" actId="47"/>
        <pc:sldMkLst>
          <pc:docMk/>
          <pc:sldMk cId="525473378" sldId="268"/>
        </pc:sldMkLst>
        <pc:spChg chg="add mod">
          <ac:chgData name="Dalton Goodwin" userId="410ed63141fa7090" providerId="LiveId" clId="{DED488ED-67DA-4A27-A7F3-767B07E20C05}" dt="2022-10-09T23:01:14.725" v="668" actId="20577"/>
          <ac:spMkLst>
            <pc:docMk/>
            <pc:sldMk cId="525473378" sldId="268"/>
            <ac:spMk id="3" creationId="{10C2FDAD-A76F-8C67-DDF2-55A0BBDD1652}"/>
          </ac:spMkLst>
        </pc:spChg>
        <pc:spChg chg="del">
          <ac:chgData name="Dalton Goodwin" userId="410ed63141fa7090" providerId="LiveId" clId="{DED488ED-67DA-4A27-A7F3-767B07E20C05}" dt="2022-10-09T23:00:49.380" v="639" actId="478"/>
          <ac:spMkLst>
            <pc:docMk/>
            <pc:sldMk cId="525473378" sldId="268"/>
            <ac:spMk id="4" creationId="{1F2FE601-AA06-7A5A-CD6D-B6549C7C08BD}"/>
          </ac:spMkLst>
        </pc:spChg>
        <pc:spChg chg="del">
          <ac:chgData name="Dalton Goodwin" userId="410ed63141fa7090" providerId="LiveId" clId="{DED488ED-67DA-4A27-A7F3-767B07E20C05}" dt="2022-10-09T23:00:50.875" v="640" actId="478"/>
          <ac:spMkLst>
            <pc:docMk/>
            <pc:sldMk cId="525473378" sldId="268"/>
            <ac:spMk id="5" creationId="{83859640-EF70-EAB0-15E8-0116EB06384E}"/>
          </ac:spMkLst>
        </pc:spChg>
        <pc:spChg chg="add mod">
          <ac:chgData name="Dalton Goodwin" userId="410ed63141fa7090" providerId="LiveId" clId="{DED488ED-67DA-4A27-A7F3-767B07E20C05}" dt="2022-10-09T23:01:04.108" v="655"/>
          <ac:spMkLst>
            <pc:docMk/>
            <pc:sldMk cId="525473378" sldId="268"/>
            <ac:spMk id="6" creationId="{D543455A-FC4D-0738-85E1-5FDD9F90092A}"/>
          </ac:spMkLst>
        </pc:spChg>
      </pc:sldChg>
      <pc:sldChg chg="addSp delSp modSp add del mod ord modTransition">
        <pc:chgData name="Dalton Goodwin" userId="410ed63141fa7090" providerId="LiveId" clId="{DED488ED-67DA-4A27-A7F3-767B07E20C05}" dt="2022-10-16T23:19:22.134" v="4359" actId="47"/>
        <pc:sldMkLst>
          <pc:docMk/>
          <pc:sldMk cId="1046991395" sldId="268"/>
        </pc:sldMkLst>
        <pc:spChg chg="mod">
          <ac:chgData name="Dalton Goodwin" userId="410ed63141fa7090" providerId="LiveId" clId="{DED488ED-67DA-4A27-A7F3-767B07E20C05}" dt="2022-10-16T23:09:40.292" v="4269" actId="20577"/>
          <ac:spMkLst>
            <pc:docMk/>
            <pc:sldMk cId="1046991395" sldId="268"/>
            <ac:spMk id="3" creationId="{3037E28C-2768-8062-49D8-A71BD1D72985}"/>
          </ac:spMkLst>
        </pc:spChg>
        <pc:spChg chg="add mod">
          <ac:chgData name="Dalton Goodwin" userId="410ed63141fa7090" providerId="LiveId" clId="{DED488ED-67DA-4A27-A7F3-767B07E20C05}" dt="2022-10-16T23:17:04.012" v="4340" actId="1076"/>
          <ac:spMkLst>
            <pc:docMk/>
            <pc:sldMk cId="1046991395" sldId="268"/>
            <ac:spMk id="4" creationId="{8616692D-CD5E-E13D-5F92-695B110D1877}"/>
          </ac:spMkLst>
        </pc:spChg>
        <pc:spChg chg="add mod">
          <ac:chgData name="Dalton Goodwin" userId="410ed63141fa7090" providerId="LiveId" clId="{DED488ED-67DA-4A27-A7F3-767B07E20C05}" dt="2022-10-16T23:15:57.292" v="4334" actId="1076"/>
          <ac:spMkLst>
            <pc:docMk/>
            <pc:sldMk cId="1046991395" sldId="268"/>
            <ac:spMk id="5" creationId="{BD9F12DC-79F9-3842-5207-4A76966F271E}"/>
          </ac:spMkLst>
        </pc:spChg>
        <pc:spChg chg="add mod">
          <ac:chgData name="Dalton Goodwin" userId="410ed63141fa7090" providerId="LiveId" clId="{DED488ED-67DA-4A27-A7F3-767B07E20C05}" dt="2022-10-16T23:16:13.842" v="4336" actId="1076"/>
          <ac:spMkLst>
            <pc:docMk/>
            <pc:sldMk cId="1046991395" sldId="268"/>
            <ac:spMk id="7" creationId="{C5FF7DE4-9B3B-6F02-8526-7A79FFAC2DFC}"/>
          </ac:spMkLst>
        </pc:spChg>
        <pc:spChg chg="add del mod">
          <ac:chgData name="Dalton Goodwin" userId="410ed63141fa7090" providerId="LiveId" clId="{DED488ED-67DA-4A27-A7F3-767B07E20C05}" dt="2022-10-16T23:17:05.515" v="4341" actId="478"/>
          <ac:spMkLst>
            <pc:docMk/>
            <pc:sldMk cId="1046991395" sldId="268"/>
            <ac:spMk id="8" creationId="{34E1B94A-5042-43AB-03A9-8396CD490BE0}"/>
          </ac:spMkLst>
        </pc:spChg>
        <pc:spChg chg="mod">
          <ac:chgData name="Dalton Goodwin" userId="410ed63141fa7090" providerId="LiveId" clId="{DED488ED-67DA-4A27-A7F3-767B07E20C05}" dt="2022-10-16T23:15:43.086" v="4331" actId="14100"/>
          <ac:spMkLst>
            <pc:docMk/>
            <pc:sldMk cId="1046991395" sldId="268"/>
            <ac:spMk id="13" creationId="{6BA7A3BD-8A9F-A429-E361-2DA35BDD4691}"/>
          </ac:spMkLst>
        </pc:spChg>
        <pc:spChg chg="mod">
          <ac:chgData name="Dalton Goodwin" userId="410ed63141fa7090" providerId="LiveId" clId="{DED488ED-67DA-4A27-A7F3-767B07E20C05}" dt="2022-10-09T23:51:02.026" v="1179" actId="113"/>
          <ac:spMkLst>
            <pc:docMk/>
            <pc:sldMk cId="1046991395" sldId="268"/>
            <ac:spMk id="16" creationId="{6E9987D8-74A5-120E-77BD-CAFE238A61BE}"/>
          </ac:spMkLst>
        </pc:spChg>
        <pc:spChg chg="mod">
          <ac:chgData name="Dalton Goodwin" userId="410ed63141fa7090" providerId="LiveId" clId="{DED488ED-67DA-4A27-A7F3-767B07E20C05}" dt="2022-10-09T23:50:58.010" v="1177" actId="113"/>
          <ac:spMkLst>
            <pc:docMk/>
            <pc:sldMk cId="1046991395" sldId="268"/>
            <ac:spMk id="17" creationId="{3130F607-2E0B-32BE-CED0-1CC911873884}"/>
          </ac:spMkLst>
        </pc:spChg>
        <pc:spChg chg="mod">
          <ac:chgData name="Dalton Goodwin" userId="410ed63141fa7090" providerId="LiveId" clId="{DED488ED-67DA-4A27-A7F3-767B07E20C05}" dt="2022-10-09T23:50:54.285" v="1176" actId="113"/>
          <ac:spMkLst>
            <pc:docMk/>
            <pc:sldMk cId="1046991395" sldId="268"/>
            <ac:spMk id="18" creationId="{750FA09D-921F-CF41-1A6F-7011C597BDCC}"/>
          </ac:spMkLst>
        </pc:spChg>
        <pc:spChg chg="del">
          <ac:chgData name="Dalton Goodwin" userId="410ed63141fa7090" providerId="LiveId" clId="{DED488ED-67DA-4A27-A7F3-767B07E20C05}" dt="2022-10-09T23:48:20.639" v="1058" actId="478"/>
          <ac:spMkLst>
            <pc:docMk/>
            <pc:sldMk cId="1046991395" sldId="268"/>
            <ac:spMk id="20" creationId="{0E769C1C-A43B-904B-BFB4-E9E885BED1F9}"/>
          </ac:spMkLst>
        </pc:spChg>
        <pc:spChg chg="del">
          <ac:chgData name="Dalton Goodwin" userId="410ed63141fa7090" providerId="LiveId" clId="{DED488ED-67DA-4A27-A7F3-767B07E20C05}" dt="2022-10-09T23:48:19.189" v="1056" actId="478"/>
          <ac:spMkLst>
            <pc:docMk/>
            <pc:sldMk cId="1046991395" sldId="268"/>
            <ac:spMk id="21" creationId="{10F6DFCA-6B39-40FB-5FC4-7EFD93317614}"/>
          </ac:spMkLst>
        </pc:spChg>
        <pc:spChg chg="del">
          <ac:chgData name="Dalton Goodwin" userId="410ed63141fa7090" providerId="LiveId" clId="{DED488ED-67DA-4A27-A7F3-767B07E20C05}" dt="2022-10-09T23:48:20.047" v="1057" actId="478"/>
          <ac:spMkLst>
            <pc:docMk/>
            <pc:sldMk cId="1046991395" sldId="268"/>
            <ac:spMk id="22" creationId="{53D5CC23-7EEB-8A0A-66D9-8F94E2CA5E34}"/>
          </ac:spMkLst>
        </pc:spChg>
      </pc:sldChg>
      <pc:sldChg chg="modSp new del mod">
        <pc:chgData name="Dalton Goodwin" userId="410ed63141fa7090" providerId="LiveId" clId="{DED488ED-67DA-4A27-A7F3-767B07E20C05}" dt="2022-10-09T23:33:31.138" v="833" actId="47"/>
        <pc:sldMkLst>
          <pc:docMk/>
          <pc:sldMk cId="3061929060" sldId="268"/>
        </pc:sldMkLst>
        <pc:spChg chg="mod">
          <ac:chgData name="Dalton Goodwin" userId="410ed63141fa7090" providerId="LiveId" clId="{DED488ED-67DA-4A27-A7F3-767B07E20C05}" dt="2022-10-09T23:32:15.837" v="806" actId="20577"/>
          <ac:spMkLst>
            <pc:docMk/>
            <pc:sldMk cId="3061929060" sldId="268"/>
            <ac:spMk id="2" creationId="{3C3913EC-2010-924B-A43E-641273092FED}"/>
          </ac:spMkLst>
        </pc:spChg>
      </pc:sldChg>
      <pc:sldChg chg="add del ord">
        <pc:chgData name="Dalton Goodwin" userId="410ed63141fa7090" providerId="LiveId" clId="{DED488ED-67DA-4A27-A7F3-767B07E20C05}" dt="2022-10-09T23:48:14.961" v="1054" actId="47"/>
        <pc:sldMkLst>
          <pc:docMk/>
          <pc:sldMk cId="3930241288" sldId="268"/>
        </pc:sldMkLst>
      </pc:sldChg>
      <pc:sldChg chg="addSp delSp modSp add del mod ord">
        <pc:chgData name="Dalton Goodwin" userId="410ed63141fa7090" providerId="LiveId" clId="{DED488ED-67DA-4A27-A7F3-767B07E20C05}" dt="2022-10-09T23:55:31.849" v="1485" actId="47"/>
        <pc:sldMkLst>
          <pc:docMk/>
          <pc:sldMk cId="253790315" sldId="269"/>
        </pc:sldMkLst>
        <pc:spChg chg="del mod">
          <ac:chgData name="Dalton Goodwin" userId="410ed63141fa7090" providerId="LiveId" clId="{DED488ED-67DA-4A27-A7F3-767B07E20C05}" dt="2022-10-09T23:53:06.658" v="1233"/>
          <ac:spMkLst>
            <pc:docMk/>
            <pc:sldMk cId="253790315" sldId="269"/>
            <ac:spMk id="3" creationId="{762E3ADA-FA1D-23FC-C6DB-9FC28D336BE0}"/>
          </ac:spMkLst>
        </pc:spChg>
        <pc:spChg chg="add mod">
          <ac:chgData name="Dalton Goodwin" userId="410ed63141fa7090" providerId="LiveId" clId="{DED488ED-67DA-4A27-A7F3-767B07E20C05}" dt="2022-10-09T23:55:00.931" v="1438"/>
          <ac:spMkLst>
            <pc:docMk/>
            <pc:sldMk cId="253790315" sldId="269"/>
            <ac:spMk id="4" creationId="{762CAF9C-CD60-8469-20DB-63FE7162B9AB}"/>
          </ac:spMkLst>
        </pc:spChg>
      </pc:sldChg>
      <pc:sldChg chg="add del">
        <pc:chgData name="Dalton Goodwin" userId="410ed63141fa7090" providerId="LiveId" clId="{DED488ED-67DA-4A27-A7F3-767B07E20C05}" dt="2022-10-09T23:27:40.066" v="670" actId="47"/>
        <pc:sldMkLst>
          <pc:docMk/>
          <pc:sldMk cId="3697617496" sldId="269"/>
        </pc:sldMkLst>
      </pc:sldChg>
      <pc:sldChg chg="addSp delSp modSp new del mod ord">
        <pc:chgData name="Dalton Goodwin" userId="410ed63141fa7090" providerId="LiveId" clId="{DED488ED-67DA-4A27-A7F3-767B07E20C05}" dt="2022-10-18T07:28:53.560" v="9707" actId="47"/>
        <pc:sldMkLst>
          <pc:docMk/>
          <pc:sldMk cId="1022903200" sldId="270"/>
        </pc:sldMkLst>
        <pc:spChg chg="del mod">
          <ac:chgData name="Dalton Goodwin" userId="410ed63141fa7090" providerId="LiveId" clId="{DED488ED-67DA-4A27-A7F3-767B07E20C05}" dt="2022-10-18T07:28:52.261" v="9706" actId="478"/>
          <ac:spMkLst>
            <pc:docMk/>
            <pc:sldMk cId="1022903200" sldId="270"/>
            <ac:spMk id="2" creationId="{1A2FB20F-95B1-D8B8-A71C-4818FBEB4A3E}"/>
          </ac:spMkLst>
        </pc:spChg>
        <pc:spChg chg="mod">
          <ac:chgData name="Dalton Goodwin" userId="410ed63141fa7090" providerId="LiveId" clId="{DED488ED-67DA-4A27-A7F3-767B07E20C05}" dt="2022-10-16T22:05:42.225" v="3058" actId="5793"/>
          <ac:spMkLst>
            <pc:docMk/>
            <pc:sldMk cId="1022903200" sldId="270"/>
            <ac:spMk id="3" creationId="{6A17907C-D466-D557-2FA8-0BB5C27EA218}"/>
          </ac:spMkLst>
        </pc:spChg>
        <pc:spChg chg="add mod">
          <ac:chgData name="Dalton Goodwin" userId="410ed63141fa7090" providerId="LiveId" clId="{DED488ED-67DA-4A27-A7F3-767B07E20C05}" dt="2022-10-18T07:28:52.261" v="9706" actId="478"/>
          <ac:spMkLst>
            <pc:docMk/>
            <pc:sldMk cId="1022903200" sldId="270"/>
            <ac:spMk id="4" creationId="{58CE9B40-307A-65D3-D8DF-08E503535B15}"/>
          </ac:spMkLst>
        </pc:spChg>
      </pc:sldChg>
      <pc:sldChg chg="addSp modSp add mod ord modTransition">
        <pc:chgData name="Dalton Goodwin" userId="410ed63141fa7090" providerId="LiveId" clId="{DED488ED-67DA-4A27-A7F3-767B07E20C05}" dt="2022-10-18T07:30:28.700" v="9781" actId="1037"/>
        <pc:sldMkLst>
          <pc:docMk/>
          <pc:sldMk cId="1709227203" sldId="271"/>
        </pc:sldMkLst>
        <pc:spChg chg="mod">
          <ac:chgData name="Dalton Goodwin" userId="410ed63141fa7090" providerId="LiveId" clId="{DED488ED-67DA-4A27-A7F3-767B07E20C05}" dt="2022-10-09T23:54:19.864" v="1361" actId="20577"/>
          <ac:spMkLst>
            <pc:docMk/>
            <pc:sldMk cId="1709227203" sldId="271"/>
            <ac:spMk id="2" creationId="{1A2FB20F-95B1-D8B8-A71C-4818FBEB4A3E}"/>
          </ac:spMkLst>
        </pc:spChg>
        <pc:spChg chg="mod">
          <ac:chgData name="Dalton Goodwin" userId="410ed63141fa7090" providerId="LiveId" clId="{DED488ED-67DA-4A27-A7F3-767B07E20C05}" dt="2022-10-17T00:48:14.206" v="4510" actId="313"/>
          <ac:spMkLst>
            <pc:docMk/>
            <pc:sldMk cId="1709227203" sldId="271"/>
            <ac:spMk id="3" creationId="{6A17907C-D466-D557-2FA8-0BB5C27EA218}"/>
          </ac:spMkLst>
        </pc:spChg>
        <pc:spChg chg="add mod">
          <ac:chgData name="Dalton Goodwin" userId="410ed63141fa7090" providerId="LiveId" clId="{DED488ED-67DA-4A27-A7F3-767B07E20C05}" dt="2022-10-18T07:30:28.700" v="9781" actId="1037"/>
          <ac:spMkLst>
            <pc:docMk/>
            <pc:sldMk cId="1709227203" sldId="271"/>
            <ac:spMk id="4" creationId="{2A0F0E1F-D236-5028-C9B8-8E0451BF3EFE}"/>
          </ac:spMkLst>
        </pc:spChg>
      </pc:sldChg>
      <pc:sldChg chg="addSp delSp modSp add mod modTransition modNotesTx">
        <pc:chgData name="Dalton Goodwin" userId="410ed63141fa7090" providerId="LiveId" clId="{DED488ED-67DA-4A27-A7F3-767B07E20C05}" dt="2022-10-18T07:36:32.287" v="10680" actId="1036"/>
        <pc:sldMkLst>
          <pc:docMk/>
          <pc:sldMk cId="652783124" sldId="272"/>
        </pc:sldMkLst>
        <pc:spChg chg="mod">
          <ac:chgData name="Dalton Goodwin" userId="410ed63141fa7090" providerId="LiveId" clId="{DED488ED-67DA-4A27-A7F3-767B07E20C05}" dt="2022-10-09T23:58:54.038" v="1510" actId="20577"/>
          <ac:spMkLst>
            <pc:docMk/>
            <pc:sldMk cId="652783124" sldId="272"/>
            <ac:spMk id="2" creationId="{1A2FB20F-95B1-D8B8-A71C-4818FBEB4A3E}"/>
          </ac:spMkLst>
        </pc:spChg>
        <pc:spChg chg="mod">
          <ac:chgData name="Dalton Goodwin" userId="410ed63141fa7090" providerId="LiveId" clId="{DED488ED-67DA-4A27-A7F3-767B07E20C05}" dt="2022-10-16T23:06:05.340" v="4218" actId="20577"/>
          <ac:spMkLst>
            <pc:docMk/>
            <pc:sldMk cId="652783124" sldId="272"/>
            <ac:spMk id="3" creationId="{6A17907C-D466-D557-2FA8-0BB5C27EA218}"/>
          </ac:spMkLst>
        </pc:spChg>
        <pc:spChg chg="add mod">
          <ac:chgData name="Dalton Goodwin" userId="410ed63141fa7090" providerId="LiveId" clId="{DED488ED-67DA-4A27-A7F3-767B07E20C05}" dt="2022-10-18T07:33:35.245" v="10220" actId="1038"/>
          <ac:spMkLst>
            <pc:docMk/>
            <pc:sldMk cId="652783124" sldId="272"/>
            <ac:spMk id="5" creationId="{A4255440-6BCA-F4D1-BB10-52673BD1AC56}"/>
          </ac:spMkLst>
        </pc:spChg>
        <pc:spChg chg="add del mod">
          <ac:chgData name="Dalton Goodwin" userId="410ed63141fa7090" providerId="LiveId" clId="{DED488ED-67DA-4A27-A7F3-767B07E20C05}" dt="2022-10-18T07:34:55.456" v="10423" actId="21"/>
          <ac:spMkLst>
            <pc:docMk/>
            <pc:sldMk cId="652783124" sldId="272"/>
            <ac:spMk id="6" creationId="{8833DA89-51C9-BED1-C257-5157E5103D60}"/>
          </ac:spMkLst>
        </pc:spChg>
        <pc:spChg chg="add mod">
          <ac:chgData name="Dalton Goodwin" userId="410ed63141fa7090" providerId="LiveId" clId="{DED488ED-67DA-4A27-A7F3-767B07E20C05}" dt="2022-10-18T07:33:35.245" v="10220" actId="1038"/>
          <ac:spMkLst>
            <pc:docMk/>
            <pc:sldMk cId="652783124" sldId="272"/>
            <ac:spMk id="7" creationId="{E9655968-5F5D-DFAB-8A35-9CE456672BF8}"/>
          </ac:spMkLst>
        </pc:spChg>
        <pc:spChg chg="add mod">
          <ac:chgData name="Dalton Goodwin" userId="410ed63141fa7090" providerId="LiveId" clId="{DED488ED-67DA-4A27-A7F3-767B07E20C05}" dt="2022-10-18T07:33:35.245" v="10220" actId="1038"/>
          <ac:spMkLst>
            <pc:docMk/>
            <pc:sldMk cId="652783124" sldId="272"/>
            <ac:spMk id="8" creationId="{BE2473EC-EA2E-A178-7F44-C1771E8901F0}"/>
          </ac:spMkLst>
        </pc:spChg>
        <pc:spChg chg="add mod">
          <ac:chgData name="Dalton Goodwin" userId="410ed63141fa7090" providerId="LiveId" clId="{DED488ED-67DA-4A27-A7F3-767B07E20C05}" dt="2022-10-18T07:33:35.245" v="10220" actId="1038"/>
          <ac:spMkLst>
            <pc:docMk/>
            <pc:sldMk cId="652783124" sldId="272"/>
            <ac:spMk id="9" creationId="{846B1068-93E8-FA2B-BC8F-8BFFE82BFF8B}"/>
          </ac:spMkLst>
        </pc:spChg>
        <pc:spChg chg="add mod">
          <ac:chgData name="Dalton Goodwin" userId="410ed63141fa7090" providerId="LiveId" clId="{DED488ED-67DA-4A27-A7F3-767B07E20C05}" dt="2022-10-18T07:33:35.245" v="10220" actId="1038"/>
          <ac:spMkLst>
            <pc:docMk/>
            <pc:sldMk cId="652783124" sldId="272"/>
            <ac:spMk id="10" creationId="{3E3930FF-9B5A-5597-C262-7D2A04FF89C3}"/>
          </ac:spMkLst>
        </pc:spChg>
        <pc:spChg chg="add mod">
          <ac:chgData name="Dalton Goodwin" userId="410ed63141fa7090" providerId="LiveId" clId="{DED488ED-67DA-4A27-A7F3-767B07E20C05}" dt="2022-10-18T07:33:35.245" v="10220" actId="1038"/>
          <ac:spMkLst>
            <pc:docMk/>
            <pc:sldMk cId="652783124" sldId="272"/>
            <ac:spMk id="11" creationId="{6ADE31F3-4D3C-1E87-4663-63D431339D95}"/>
          </ac:spMkLst>
        </pc:spChg>
        <pc:spChg chg="add mod">
          <ac:chgData name="Dalton Goodwin" userId="410ed63141fa7090" providerId="LiveId" clId="{DED488ED-67DA-4A27-A7F3-767B07E20C05}" dt="2022-10-18T07:33:35.245" v="10220" actId="1038"/>
          <ac:spMkLst>
            <pc:docMk/>
            <pc:sldMk cId="652783124" sldId="272"/>
            <ac:spMk id="12" creationId="{A7E658F5-5B18-F706-60AD-67CDF58D53FB}"/>
          </ac:spMkLst>
        </pc:spChg>
        <pc:spChg chg="add mod">
          <ac:chgData name="Dalton Goodwin" userId="410ed63141fa7090" providerId="LiveId" clId="{DED488ED-67DA-4A27-A7F3-767B07E20C05}" dt="2022-10-18T07:33:35.245" v="10220" actId="1038"/>
          <ac:spMkLst>
            <pc:docMk/>
            <pc:sldMk cId="652783124" sldId="272"/>
            <ac:spMk id="13" creationId="{B39D46AD-E1E9-723E-9228-EC7AAC32133A}"/>
          </ac:spMkLst>
        </pc:spChg>
        <pc:spChg chg="add mod">
          <ac:chgData name="Dalton Goodwin" userId="410ed63141fa7090" providerId="LiveId" clId="{DED488ED-67DA-4A27-A7F3-767B07E20C05}" dt="2022-10-18T07:33:35.245" v="10220" actId="1038"/>
          <ac:spMkLst>
            <pc:docMk/>
            <pc:sldMk cId="652783124" sldId="272"/>
            <ac:spMk id="14" creationId="{18F8518C-E26E-4599-9139-6985A5170BC6}"/>
          </ac:spMkLst>
        </pc:spChg>
        <pc:spChg chg="add mod">
          <ac:chgData name="Dalton Goodwin" userId="410ed63141fa7090" providerId="LiveId" clId="{DED488ED-67DA-4A27-A7F3-767B07E20C05}" dt="2022-10-18T07:33:35.245" v="10220" actId="1038"/>
          <ac:spMkLst>
            <pc:docMk/>
            <pc:sldMk cId="652783124" sldId="272"/>
            <ac:spMk id="15" creationId="{DDE5832A-6FFD-7770-15DD-42CE1F1878B0}"/>
          </ac:spMkLst>
        </pc:spChg>
        <pc:spChg chg="add mod">
          <ac:chgData name="Dalton Goodwin" userId="410ed63141fa7090" providerId="LiveId" clId="{DED488ED-67DA-4A27-A7F3-767B07E20C05}" dt="2022-10-18T07:33:35.245" v="10220" actId="1038"/>
          <ac:spMkLst>
            <pc:docMk/>
            <pc:sldMk cId="652783124" sldId="272"/>
            <ac:spMk id="16" creationId="{F6D2858C-72EF-D858-5007-5631FA4B21AC}"/>
          </ac:spMkLst>
        </pc:spChg>
        <pc:spChg chg="add mod">
          <ac:chgData name="Dalton Goodwin" userId="410ed63141fa7090" providerId="LiveId" clId="{DED488ED-67DA-4A27-A7F3-767B07E20C05}" dt="2022-10-18T07:36:32.287" v="10680" actId="1036"/>
          <ac:spMkLst>
            <pc:docMk/>
            <pc:sldMk cId="652783124" sldId="272"/>
            <ac:spMk id="17" creationId="{246C42DF-9F32-0973-A2CA-9B997E9F73A9}"/>
          </ac:spMkLst>
        </pc:spChg>
        <pc:spChg chg="add mod">
          <ac:chgData name="Dalton Goodwin" userId="410ed63141fa7090" providerId="LiveId" clId="{DED488ED-67DA-4A27-A7F3-767B07E20C05}" dt="2022-10-18T07:36:32.287" v="10680" actId="1036"/>
          <ac:spMkLst>
            <pc:docMk/>
            <pc:sldMk cId="652783124" sldId="272"/>
            <ac:spMk id="18" creationId="{C41FD292-B371-1273-5B5F-0403071E7EBB}"/>
          </ac:spMkLst>
        </pc:spChg>
        <pc:picChg chg="add del mod">
          <ac:chgData name="Dalton Goodwin" userId="410ed63141fa7090" providerId="LiveId" clId="{DED488ED-67DA-4A27-A7F3-767B07E20C05}" dt="2022-10-18T07:34:55.456" v="10423" actId="21"/>
          <ac:picMkLst>
            <pc:docMk/>
            <pc:sldMk cId="652783124" sldId="272"/>
            <ac:picMk id="4" creationId="{3FB2CD92-71A0-AD58-D62A-ED5162FD824B}"/>
          </ac:picMkLst>
        </pc:picChg>
        <pc:picChg chg="add del mod">
          <ac:chgData name="Dalton Goodwin" userId="410ed63141fa7090" providerId="LiveId" clId="{DED488ED-67DA-4A27-A7F3-767B07E20C05}" dt="2022-10-16T22:49:43.454" v="3244" actId="478"/>
          <ac:picMkLst>
            <pc:docMk/>
            <pc:sldMk cId="652783124" sldId="272"/>
            <ac:picMk id="5" creationId="{E8B7A18D-A52B-D71F-D01B-69C7E282625B}"/>
          </ac:picMkLst>
        </pc:picChg>
      </pc:sldChg>
      <pc:sldChg chg="addSp delSp modSp add mod ord modTransition modNotesTx">
        <pc:chgData name="Dalton Goodwin" userId="410ed63141fa7090" providerId="LiveId" clId="{DED488ED-67DA-4A27-A7F3-767B07E20C05}" dt="2022-10-18T07:38:29.350" v="10694"/>
        <pc:sldMkLst>
          <pc:docMk/>
          <pc:sldMk cId="2679138677" sldId="273"/>
        </pc:sldMkLst>
        <pc:spChg chg="mod">
          <ac:chgData name="Dalton Goodwin" userId="410ed63141fa7090" providerId="LiveId" clId="{DED488ED-67DA-4A27-A7F3-767B07E20C05}" dt="2022-10-09T23:59:06.769" v="1536" actId="20577"/>
          <ac:spMkLst>
            <pc:docMk/>
            <pc:sldMk cId="2679138677" sldId="273"/>
            <ac:spMk id="2" creationId="{1A2FB20F-95B1-D8B8-A71C-4818FBEB4A3E}"/>
          </ac:spMkLst>
        </pc:spChg>
        <pc:spChg chg="mod">
          <ac:chgData name="Dalton Goodwin" userId="410ed63141fa7090" providerId="LiveId" clId="{DED488ED-67DA-4A27-A7F3-767B07E20C05}" dt="2022-10-16T23:02:13.436" v="4038" actId="313"/>
          <ac:spMkLst>
            <pc:docMk/>
            <pc:sldMk cId="2679138677" sldId="273"/>
            <ac:spMk id="3" creationId="{6A17907C-D466-D557-2FA8-0BB5C27EA218}"/>
          </ac:spMkLst>
        </pc:spChg>
        <pc:spChg chg="add del mod">
          <ac:chgData name="Dalton Goodwin" userId="410ed63141fa7090" providerId="LiveId" clId="{DED488ED-67DA-4A27-A7F3-767B07E20C05}" dt="2022-10-18T07:35:06.348" v="10428" actId="478"/>
          <ac:spMkLst>
            <pc:docMk/>
            <pc:sldMk cId="2679138677" sldId="273"/>
            <ac:spMk id="4" creationId="{D89F8703-9F95-CE03-E668-912BB34B996D}"/>
          </ac:spMkLst>
        </pc:spChg>
        <pc:spChg chg="add mod">
          <ac:chgData name="Dalton Goodwin" userId="410ed63141fa7090" providerId="LiveId" clId="{DED488ED-67DA-4A27-A7F3-767B07E20C05}" dt="2022-10-18T07:35:07.488" v="10429"/>
          <ac:spMkLst>
            <pc:docMk/>
            <pc:sldMk cId="2679138677" sldId="273"/>
            <ac:spMk id="6" creationId="{3F94E994-FAE8-591A-1EDA-EF4853D5B194}"/>
          </ac:spMkLst>
        </pc:spChg>
        <pc:spChg chg="add del mod">
          <ac:chgData name="Dalton Goodwin" userId="410ed63141fa7090" providerId="LiveId" clId="{DED488ED-67DA-4A27-A7F3-767B07E20C05}" dt="2022-10-18T07:37:11.420" v="10682" actId="478"/>
          <ac:spMkLst>
            <pc:docMk/>
            <pc:sldMk cId="2679138677" sldId="273"/>
            <ac:spMk id="7" creationId="{FB65C1AB-633E-26C2-DDB1-FC2DD6492591}"/>
          </ac:spMkLst>
        </pc:spChg>
        <pc:spChg chg="add del mod">
          <ac:chgData name="Dalton Goodwin" userId="410ed63141fa7090" providerId="LiveId" clId="{DED488ED-67DA-4A27-A7F3-767B07E20C05}" dt="2022-10-18T07:37:11.420" v="10682" actId="478"/>
          <ac:spMkLst>
            <pc:docMk/>
            <pc:sldMk cId="2679138677" sldId="273"/>
            <ac:spMk id="8" creationId="{62AA77DC-727C-864F-EB28-50ECC4CCC756}"/>
          </ac:spMkLst>
        </pc:spChg>
        <pc:picChg chg="add mod">
          <ac:chgData name="Dalton Goodwin" userId="410ed63141fa7090" providerId="LiveId" clId="{DED488ED-67DA-4A27-A7F3-767B07E20C05}" dt="2022-10-18T07:35:07.488" v="10429"/>
          <ac:picMkLst>
            <pc:docMk/>
            <pc:sldMk cId="2679138677" sldId="273"/>
            <ac:picMk id="5" creationId="{56C30703-4CA7-6C93-8C71-0BD71D80135D}"/>
          </ac:picMkLst>
        </pc:picChg>
      </pc:sldChg>
      <pc:sldChg chg="addSp delSp modSp add mod modTransition modClrScheme chgLayout modNotesTx">
        <pc:chgData name="Dalton Goodwin" userId="410ed63141fa7090" providerId="LiveId" clId="{DED488ED-67DA-4A27-A7F3-767B07E20C05}" dt="2022-10-18T07:43:07.412" v="11239" actId="1036"/>
        <pc:sldMkLst>
          <pc:docMk/>
          <pc:sldMk cId="20288875" sldId="274"/>
        </pc:sldMkLst>
        <pc:spChg chg="del">
          <ac:chgData name="Dalton Goodwin" userId="410ed63141fa7090" providerId="LiveId" clId="{DED488ED-67DA-4A27-A7F3-767B07E20C05}" dt="2022-10-16T22:44:08.838" v="3113" actId="478"/>
          <ac:spMkLst>
            <pc:docMk/>
            <pc:sldMk cId="20288875" sldId="274"/>
            <ac:spMk id="2" creationId="{1A2FB20F-95B1-D8B8-A71C-4818FBEB4A3E}"/>
          </ac:spMkLst>
        </pc:spChg>
        <pc:spChg chg="add mod">
          <ac:chgData name="Dalton Goodwin" userId="410ed63141fa7090" providerId="LiveId" clId="{DED488ED-67DA-4A27-A7F3-767B07E20C05}" dt="2022-10-18T07:38:55.438" v="10846" actId="1038"/>
          <ac:spMkLst>
            <pc:docMk/>
            <pc:sldMk cId="20288875" sldId="274"/>
            <ac:spMk id="2" creationId="{63714AB8-0587-AD5B-0890-129E53E1882E}"/>
          </ac:spMkLst>
        </pc:spChg>
        <pc:spChg chg="add mod">
          <ac:chgData name="Dalton Goodwin" userId="410ed63141fa7090" providerId="LiveId" clId="{DED488ED-67DA-4A27-A7F3-767B07E20C05}" dt="2022-10-18T07:38:55.438" v="10846" actId="1038"/>
          <ac:spMkLst>
            <pc:docMk/>
            <pc:sldMk cId="20288875" sldId="274"/>
            <ac:spMk id="3" creationId="{0DBCD271-39EE-3A7C-3BF8-38CEFD1C09B0}"/>
          </ac:spMkLst>
        </pc:spChg>
        <pc:spChg chg="del">
          <ac:chgData name="Dalton Goodwin" userId="410ed63141fa7090" providerId="LiveId" clId="{DED488ED-67DA-4A27-A7F3-767B07E20C05}" dt="2022-10-10T00:09:25.946" v="1539" actId="478"/>
          <ac:spMkLst>
            <pc:docMk/>
            <pc:sldMk cId="20288875" sldId="274"/>
            <ac:spMk id="3" creationId="{6A17907C-D466-D557-2FA8-0BB5C27EA218}"/>
          </ac:spMkLst>
        </pc:spChg>
        <pc:spChg chg="add del mod">
          <ac:chgData name="Dalton Goodwin" userId="410ed63141fa7090" providerId="LiveId" clId="{DED488ED-67DA-4A27-A7F3-767B07E20C05}" dt="2022-10-16T22:44:11.110" v="3114" actId="478"/>
          <ac:spMkLst>
            <pc:docMk/>
            <pc:sldMk cId="20288875" sldId="274"/>
            <ac:spMk id="3" creationId="{A2711CA9-4917-4242-F24E-CC4EDEB37593}"/>
          </ac:spMkLst>
        </pc:spChg>
        <pc:spChg chg="add del mod">
          <ac:chgData name="Dalton Goodwin" userId="410ed63141fa7090" providerId="LiveId" clId="{DED488ED-67DA-4A27-A7F3-767B07E20C05}" dt="2022-10-10T00:09:29.317" v="1540" actId="478"/>
          <ac:spMkLst>
            <pc:docMk/>
            <pc:sldMk cId="20288875" sldId="274"/>
            <ac:spMk id="4" creationId="{D7BBCE43-F93D-3BB8-F273-38EEF5593DBB}"/>
          </ac:spMkLst>
        </pc:spChg>
        <pc:spChg chg="add mod">
          <ac:chgData name="Dalton Goodwin" userId="410ed63141fa7090" providerId="LiveId" clId="{DED488ED-67DA-4A27-A7F3-767B07E20C05}" dt="2022-10-18T07:43:07.412" v="11239" actId="1036"/>
          <ac:spMkLst>
            <pc:docMk/>
            <pc:sldMk cId="20288875" sldId="274"/>
            <ac:spMk id="5" creationId="{D6250EC6-8A0C-D799-D62C-16091FDDBE92}"/>
          </ac:spMkLst>
        </pc:spChg>
        <pc:spChg chg="add mod">
          <ac:chgData name="Dalton Goodwin" userId="410ed63141fa7090" providerId="LiveId" clId="{DED488ED-67DA-4A27-A7F3-767B07E20C05}" dt="2022-10-18T07:43:07.412" v="11239" actId="1036"/>
          <ac:spMkLst>
            <pc:docMk/>
            <pc:sldMk cId="20288875" sldId="274"/>
            <ac:spMk id="6" creationId="{8A62FCD6-34FF-AB28-D9FD-34BE87F52D1C}"/>
          </ac:spMkLst>
        </pc:spChg>
        <pc:spChg chg="add del mod ord">
          <ac:chgData name="Dalton Goodwin" userId="410ed63141fa7090" providerId="LiveId" clId="{DED488ED-67DA-4A27-A7F3-767B07E20C05}" dt="2022-10-18T07:35:01.942" v="10426" actId="478"/>
          <ac:spMkLst>
            <pc:docMk/>
            <pc:sldMk cId="20288875" sldId="274"/>
            <ac:spMk id="7" creationId="{6C89416A-E0FF-EC58-6442-F96F6ECB6D55}"/>
          </ac:spMkLst>
        </pc:spChg>
        <pc:spChg chg="add del mod">
          <ac:chgData name="Dalton Goodwin" userId="410ed63141fa7090" providerId="LiveId" clId="{DED488ED-67DA-4A27-A7F3-767B07E20C05}" dt="2022-10-18T05:07:47.087" v="8214" actId="478"/>
          <ac:spMkLst>
            <pc:docMk/>
            <pc:sldMk cId="20288875" sldId="274"/>
            <ac:spMk id="9" creationId="{6E4F6529-3AE3-DEF0-6677-93D1E819F5B9}"/>
          </ac:spMkLst>
        </pc:spChg>
        <pc:spChg chg="add del mod ord">
          <ac:chgData name="Dalton Goodwin" userId="410ed63141fa7090" providerId="LiveId" clId="{DED488ED-67DA-4A27-A7F3-767B07E20C05}" dt="2022-10-17T01:05:02.057" v="4538" actId="478"/>
          <ac:spMkLst>
            <pc:docMk/>
            <pc:sldMk cId="20288875" sldId="274"/>
            <ac:spMk id="13" creationId="{11C0BE1D-FBD7-1179-74D1-23142798CB2A}"/>
          </ac:spMkLst>
        </pc:spChg>
        <pc:picChg chg="add mod">
          <ac:chgData name="Dalton Goodwin" userId="410ed63141fa7090" providerId="LiveId" clId="{DED488ED-67DA-4A27-A7F3-767B07E20C05}" dt="2022-10-18T07:40:12.923" v="10917" actId="1036"/>
          <ac:picMkLst>
            <pc:docMk/>
            <pc:sldMk cId="20288875" sldId="274"/>
            <ac:picMk id="4" creationId="{734E9695-FE20-598B-D027-9738C55E3A2F}"/>
          </ac:picMkLst>
        </pc:picChg>
        <pc:picChg chg="add del mod">
          <ac:chgData name="Dalton Goodwin" userId="410ed63141fa7090" providerId="LiveId" clId="{DED488ED-67DA-4A27-A7F3-767B07E20C05}" dt="2022-10-16T22:45:00.458" v="3128" actId="21"/>
          <ac:picMkLst>
            <pc:docMk/>
            <pc:sldMk cId="20288875" sldId="274"/>
            <ac:picMk id="5" creationId="{F11F105A-7B1E-4D7C-5724-E4DA237C9FC3}"/>
          </ac:picMkLst>
        </pc:picChg>
        <pc:picChg chg="add del mod">
          <ac:chgData name="Dalton Goodwin" userId="410ed63141fa7090" providerId="LiveId" clId="{DED488ED-67DA-4A27-A7F3-767B07E20C05}" dt="2022-10-16T22:44:03.446" v="3112" actId="478"/>
          <ac:picMkLst>
            <pc:docMk/>
            <pc:sldMk cId="20288875" sldId="274"/>
            <ac:picMk id="6" creationId="{5A45E45C-D9BD-7DB1-812B-A0D7F200A563}"/>
          </ac:picMkLst>
        </pc:picChg>
        <pc:picChg chg="add mod">
          <ac:chgData name="Dalton Goodwin" userId="410ed63141fa7090" providerId="LiveId" clId="{DED488ED-67DA-4A27-A7F3-767B07E20C05}" dt="2022-10-18T07:43:07.412" v="11239" actId="1036"/>
          <ac:picMkLst>
            <pc:docMk/>
            <pc:sldMk cId="20288875" sldId="274"/>
            <ac:picMk id="8" creationId="{2FD6574A-D8F4-31BB-7DBD-0B59DA126AAC}"/>
          </ac:picMkLst>
        </pc:picChg>
        <pc:picChg chg="add del mod">
          <ac:chgData name="Dalton Goodwin" userId="410ed63141fa7090" providerId="LiveId" clId="{DED488ED-67DA-4A27-A7F3-767B07E20C05}" dt="2022-10-17T01:04:22.762" v="4527" actId="478"/>
          <ac:picMkLst>
            <pc:docMk/>
            <pc:sldMk cId="20288875" sldId="274"/>
            <ac:picMk id="8" creationId="{F22E30A6-E74C-3367-74DB-6D2D7432C7D6}"/>
          </ac:picMkLst>
        </pc:picChg>
        <pc:picChg chg="add del mod">
          <ac:chgData name="Dalton Goodwin" userId="410ed63141fa7090" providerId="LiveId" clId="{DED488ED-67DA-4A27-A7F3-767B07E20C05}" dt="2022-10-18T05:07:46.351" v="8213" actId="478"/>
          <ac:picMkLst>
            <pc:docMk/>
            <pc:sldMk cId="20288875" sldId="274"/>
            <ac:picMk id="10" creationId="{F134C90C-6218-BCCE-EFE9-F89F68D29702}"/>
          </ac:picMkLst>
        </pc:picChg>
        <pc:picChg chg="add del mod">
          <ac:chgData name="Dalton Goodwin" userId="410ed63141fa7090" providerId="LiveId" clId="{DED488ED-67DA-4A27-A7F3-767B07E20C05}" dt="2022-10-18T07:35:02.245" v="10427" actId="478"/>
          <ac:picMkLst>
            <pc:docMk/>
            <pc:sldMk cId="20288875" sldId="274"/>
            <ac:picMk id="12" creationId="{C86A6CF7-105D-5BEF-CEE6-308A9EFAD860}"/>
          </ac:picMkLst>
        </pc:picChg>
      </pc:sldChg>
      <pc:sldChg chg="delSp modSp add del mod">
        <pc:chgData name="Dalton Goodwin" userId="410ed63141fa7090" providerId="LiveId" clId="{DED488ED-67DA-4A27-A7F3-767B07E20C05}" dt="2022-10-16T23:19:46.501" v="4376" actId="47"/>
        <pc:sldMkLst>
          <pc:docMk/>
          <pc:sldMk cId="2923050290" sldId="275"/>
        </pc:sldMkLst>
        <pc:spChg chg="mod">
          <ac:chgData name="Dalton Goodwin" userId="410ed63141fa7090" providerId="LiveId" clId="{DED488ED-67DA-4A27-A7F3-767B07E20C05}" dt="2022-10-16T23:09:48.885" v="4270" actId="20577"/>
          <ac:spMkLst>
            <pc:docMk/>
            <pc:sldMk cId="2923050290" sldId="275"/>
            <ac:spMk id="3" creationId="{3037E28C-2768-8062-49D8-A71BD1D72985}"/>
          </ac:spMkLst>
        </pc:spChg>
        <pc:spChg chg="del">
          <ac:chgData name="Dalton Goodwin" userId="410ed63141fa7090" providerId="LiveId" clId="{DED488ED-67DA-4A27-A7F3-767B07E20C05}" dt="2022-10-11T04:41:16.912" v="1738" actId="478"/>
          <ac:spMkLst>
            <pc:docMk/>
            <pc:sldMk cId="2923050290" sldId="275"/>
            <ac:spMk id="6" creationId="{5294793D-42C6-282C-CF62-2A77B879F1A4}"/>
          </ac:spMkLst>
        </pc:spChg>
        <pc:spChg chg="del">
          <ac:chgData name="Dalton Goodwin" userId="410ed63141fa7090" providerId="LiveId" clId="{DED488ED-67DA-4A27-A7F3-767B07E20C05}" dt="2022-10-11T04:41:19.359" v="1740" actId="478"/>
          <ac:spMkLst>
            <pc:docMk/>
            <pc:sldMk cId="2923050290" sldId="275"/>
            <ac:spMk id="20" creationId="{0E769C1C-A43B-904B-BFB4-E9E885BED1F9}"/>
          </ac:spMkLst>
        </pc:spChg>
        <pc:spChg chg="del">
          <ac:chgData name="Dalton Goodwin" userId="410ed63141fa7090" providerId="LiveId" clId="{DED488ED-67DA-4A27-A7F3-767B07E20C05}" dt="2022-10-11T04:41:18.769" v="1739" actId="478"/>
          <ac:spMkLst>
            <pc:docMk/>
            <pc:sldMk cId="2923050290" sldId="275"/>
            <ac:spMk id="22" creationId="{53D5CC23-7EEB-8A0A-66D9-8F94E2CA5E34}"/>
          </ac:spMkLst>
        </pc:spChg>
      </pc:sldChg>
      <pc:sldChg chg="modSp add del mod">
        <pc:chgData name="Dalton Goodwin" userId="410ed63141fa7090" providerId="LiveId" clId="{DED488ED-67DA-4A27-A7F3-767B07E20C05}" dt="2022-10-18T05:13:22.480" v="8432" actId="47"/>
        <pc:sldMkLst>
          <pc:docMk/>
          <pc:sldMk cId="529504785" sldId="276"/>
        </pc:sldMkLst>
        <pc:spChg chg="mod">
          <ac:chgData name="Dalton Goodwin" userId="410ed63141fa7090" providerId="LiveId" clId="{DED488ED-67DA-4A27-A7F3-767B07E20C05}" dt="2022-10-17T02:30:42.219" v="4873" actId="20577"/>
          <ac:spMkLst>
            <pc:docMk/>
            <pc:sldMk cId="529504785" sldId="276"/>
            <ac:spMk id="3" creationId="{762E3ADA-FA1D-23FC-C6DB-9FC28D336BE0}"/>
          </ac:spMkLst>
        </pc:spChg>
      </pc:sldChg>
      <pc:sldChg chg="addSp delSp modSp add mod ord modTransition modAnim modNotesTx">
        <pc:chgData name="Dalton Goodwin" userId="410ed63141fa7090" providerId="LiveId" clId="{DED488ED-67DA-4A27-A7F3-767B07E20C05}" dt="2022-10-18T08:03:21.388" v="13105" actId="1076"/>
        <pc:sldMkLst>
          <pc:docMk/>
          <pc:sldMk cId="700042863" sldId="277"/>
        </pc:sldMkLst>
        <pc:spChg chg="del mod">
          <ac:chgData name="Dalton Goodwin" userId="410ed63141fa7090" providerId="LiveId" clId="{DED488ED-67DA-4A27-A7F3-767B07E20C05}" dt="2022-10-18T08:00:56.330" v="13007" actId="478"/>
          <ac:spMkLst>
            <pc:docMk/>
            <pc:sldMk cId="700042863" sldId="277"/>
            <ac:spMk id="3" creationId="{762E3ADA-FA1D-23FC-C6DB-9FC28D336BE0}"/>
          </ac:spMkLst>
        </pc:spChg>
        <pc:spChg chg="add mod">
          <ac:chgData name="Dalton Goodwin" userId="410ed63141fa7090" providerId="LiveId" clId="{DED488ED-67DA-4A27-A7F3-767B07E20C05}" dt="2022-10-18T08:00:24.994" v="13003" actId="1035"/>
          <ac:spMkLst>
            <pc:docMk/>
            <pc:sldMk cId="700042863" sldId="277"/>
            <ac:spMk id="7" creationId="{88CB4350-8319-C20E-2FDE-9C5011DD7CFD}"/>
          </ac:spMkLst>
        </pc:spChg>
        <pc:spChg chg="add mod">
          <ac:chgData name="Dalton Goodwin" userId="410ed63141fa7090" providerId="LiveId" clId="{DED488ED-67DA-4A27-A7F3-767B07E20C05}" dt="2022-10-18T08:03:01.844" v="13100" actId="1035"/>
          <ac:spMkLst>
            <pc:docMk/>
            <pc:sldMk cId="700042863" sldId="277"/>
            <ac:spMk id="8" creationId="{DED8A660-DFE5-2C3D-7FB6-C63CCCCEC6C5}"/>
          </ac:spMkLst>
        </pc:spChg>
        <pc:picChg chg="add mod">
          <ac:chgData name="Dalton Goodwin" userId="410ed63141fa7090" providerId="LiveId" clId="{DED488ED-67DA-4A27-A7F3-767B07E20C05}" dt="2022-10-18T06:18:05.930" v="8608"/>
          <ac:picMkLst>
            <pc:docMk/>
            <pc:sldMk cId="700042863" sldId="277"/>
            <ac:picMk id="4" creationId="{2D6AB6AC-B518-F468-C0F0-56C4D1299AA7}"/>
          </ac:picMkLst>
        </pc:picChg>
        <pc:picChg chg="add mod ord">
          <ac:chgData name="Dalton Goodwin" userId="410ed63141fa7090" providerId="LiveId" clId="{DED488ED-67DA-4A27-A7F3-767B07E20C05}" dt="2022-10-18T08:03:21.388" v="13105" actId="1076"/>
          <ac:picMkLst>
            <pc:docMk/>
            <pc:sldMk cId="700042863" sldId="277"/>
            <ac:picMk id="5" creationId="{ACCC1F1B-FCA8-094B-00E6-EA781319D94C}"/>
          </ac:picMkLst>
        </pc:picChg>
        <pc:picChg chg="add mod ord">
          <ac:chgData name="Dalton Goodwin" userId="410ed63141fa7090" providerId="LiveId" clId="{DED488ED-67DA-4A27-A7F3-767B07E20C05}" dt="2022-10-18T07:59:12.302" v="12949" actId="167"/>
          <ac:picMkLst>
            <pc:docMk/>
            <pc:sldMk cId="700042863" sldId="277"/>
            <ac:picMk id="6" creationId="{ACE16ABF-8D6C-29BF-35F0-2082BECFF99E}"/>
          </ac:picMkLst>
        </pc:picChg>
        <pc:picChg chg="add mod">
          <ac:chgData name="Dalton Goodwin" userId="410ed63141fa7090" providerId="LiveId" clId="{DED488ED-67DA-4A27-A7F3-767B07E20C05}" dt="2022-10-18T08:03:05.112" v="13102" actId="1076"/>
          <ac:picMkLst>
            <pc:docMk/>
            <pc:sldMk cId="700042863" sldId="277"/>
            <ac:picMk id="9" creationId="{D4EC364D-4016-9D49-FC95-28A496BED10A}"/>
          </ac:picMkLst>
        </pc:picChg>
      </pc:sldChg>
      <pc:sldChg chg="addSp delSp modSp add mod modTransition modNotesTx">
        <pc:chgData name="Dalton Goodwin" userId="410ed63141fa7090" providerId="LiveId" clId="{DED488ED-67DA-4A27-A7F3-767B07E20C05}" dt="2022-10-18T08:07:53.043" v="13626" actId="1036"/>
        <pc:sldMkLst>
          <pc:docMk/>
          <pc:sldMk cId="2269562972" sldId="278"/>
        </pc:sldMkLst>
        <pc:spChg chg="mod">
          <ac:chgData name="Dalton Goodwin" userId="410ed63141fa7090" providerId="LiveId" clId="{DED488ED-67DA-4A27-A7F3-767B07E20C05}" dt="2022-10-18T07:53:05.155" v="12681" actId="113"/>
          <ac:spMkLst>
            <pc:docMk/>
            <pc:sldMk cId="2269562972" sldId="278"/>
            <ac:spMk id="3" creationId="{762E3ADA-FA1D-23FC-C6DB-9FC28D336BE0}"/>
          </ac:spMkLst>
        </pc:spChg>
        <pc:spChg chg="add del mod">
          <ac:chgData name="Dalton Goodwin" userId="410ed63141fa7090" providerId="LiveId" clId="{DED488ED-67DA-4A27-A7F3-767B07E20C05}" dt="2022-10-18T08:07:46.832" v="13550" actId="478"/>
          <ac:spMkLst>
            <pc:docMk/>
            <pc:sldMk cId="2269562972" sldId="278"/>
            <ac:spMk id="4" creationId="{B8DA49BA-D35B-6834-E49F-9674999EA3C8}"/>
          </ac:spMkLst>
        </pc:spChg>
        <pc:picChg chg="add mod">
          <ac:chgData name="Dalton Goodwin" userId="410ed63141fa7090" providerId="LiveId" clId="{DED488ED-67DA-4A27-A7F3-767B07E20C05}" dt="2022-10-18T08:07:53.043" v="13626" actId="1036"/>
          <ac:picMkLst>
            <pc:docMk/>
            <pc:sldMk cId="2269562972" sldId="278"/>
            <ac:picMk id="5" creationId="{36D1CF98-4FC4-8B4B-97F2-6BC76E4165E1}"/>
          </ac:picMkLst>
        </pc:picChg>
        <pc:picChg chg="add mod">
          <ac:chgData name="Dalton Goodwin" userId="410ed63141fa7090" providerId="LiveId" clId="{DED488ED-67DA-4A27-A7F3-767B07E20C05}" dt="2022-10-18T08:07:53.043" v="13626" actId="1036"/>
          <ac:picMkLst>
            <pc:docMk/>
            <pc:sldMk cId="2269562972" sldId="278"/>
            <ac:picMk id="6" creationId="{CF48F807-75E1-F886-D1C9-86D807060B44}"/>
          </ac:picMkLst>
        </pc:picChg>
        <pc:picChg chg="add mod">
          <ac:chgData name="Dalton Goodwin" userId="410ed63141fa7090" providerId="LiveId" clId="{DED488ED-67DA-4A27-A7F3-767B07E20C05}" dt="2022-10-18T07:52:58.770" v="12680" actId="14100"/>
          <ac:picMkLst>
            <pc:docMk/>
            <pc:sldMk cId="2269562972" sldId="278"/>
            <ac:picMk id="18434" creationId="{D5DB0D1E-B53D-3179-C88D-90B90B42EB48}"/>
          </ac:picMkLst>
        </pc:picChg>
      </pc:sldChg>
      <pc:sldChg chg="addSp modSp add mod ord">
        <pc:chgData name="Dalton Goodwin" userId="410ed63141fa7090" providerId="LiveId" clId="{DED488ED-67DA-4A27-A7F3-767B07E20C05}" dt="2022-10-18T08:08:12.243" v="13630"/>
        <pc:sldMkLst>
          <pc:docMk/>
          <pc:sldMk cId="2611039016" sldId="279"/>
        </pc:sldMkLst>
        <pc:spChg chg="mod">
          <ac:chgData name="Dalton Goodwin" userId="410ed63141fa7090" providerId="LiveId" clId="{DED488ED-67DA-4A27-A7F3-767B07E20C05}" dt="2022-10-18T07:31:58.528" v="10085" actId="12"/>
          <ac:spMkLst>
            <pc:docMk/>
            <pc:sldMk cId="2611039016" sldId="279"/>
            <ac:spMk id="3" creationId="{762E3ADA-FA1D-23FC-C6DB-9FC28D336BE0}"/>
          </ac:spMkLst>
        </pc:spChg>
        <pc:spChg chg="add mod">
          <ac:chgData name="Dalton Goodwin" userId="410ed63141fa7090" providerId="LiveId" clId="{DED488ED-67DA-4A27-A7F3-767B07E20C05}" dt="2022-10-18T07:31:49.413" v="10079" actId="1037"/>
          <ac:spMkLst>
            <pc:docMk/>
            <pc:sldMk cId="2611039016" sldId="279"/>
            <ac:spMk id="4" creationId="{096F2B7F-7B4E-068E-5638-4FEE5DF6AC2A}"/>
          </ac:spMkLst>
        </pc:spChg>
      </pc:sldChg>
      <pc:sldChg chg="modSp add mod modTransition">
        <pc:chgData name="Dalton Goodwin" userId="410ed63141fa7090" providerId="LiveId" clId="{DED488ED-67DA-4A27-A7F3-767B07E20C05}" dt="2022-10-18T07:29:23.189" v="9711"/>
        <pc:sldMkLst>
          <pc:docMk/>
          <pc:sldMk cId="3317010449" sldId="280"/>
        </pc:sldMkLst>
        <pc:spChg chg="mod">
          <ac:chgData name="Dalton Goodwin" userId="410ed63141fa7090" providerId="LiveId" clId="{DED488ED-67DA-4A27-A7F3-767B07E20C05}" dt="2022-10-12T05:35:15.996" v="2627" actId="20577"/>
          <ac:spMkLst>
            <pc:docMk/>
            <pc:sldMk cId="3317010449" sldId="280"/>
            <ac:spMk id="2" creationId="{1A2FB20F-95B1-D8B8-A71C-4818FBEB4A3E}"/>
          </ac:spMkLst>
        </pc:spChg>
        <pc:spChg chg="mod">
          <ac:chgData name="Dalton Goodwin" userId="410ed63141fa7090" providerId="LiveId" clId="{DED488ED-67DA-4A27-A7F3-767B07E20C05}" dt="2022-10-17T00:47:53.379" v="4472" actId="20577"/>
          <ac:spMkLst>
            <pc:docMk/>
            <pc:sldMk cId="3317010449" sldId="280"/>
            <ac:spMk id="3" creationId="{6A17907C-D466-D557-2FA8-0BB5C27EA218}"/>
          </ac:spMkLst>
        </pc:spChg>
      </pc:sldChg>
      <pc:sldChg chg="modSp add del mod modNotesTx">
        <pc:chgData name="Dalton Goodwin" userId="410ed63141fa7090" providerId="LiveId" clId="{DED488ED-67DA-4A27-A7F3-767B07E20C05}" dt="2022-10-17T01:10:38.501" v="4585" actId="47"/>
        <pc:sldMkLst>
          <pc:docMk/>
          <pc:sldMk cId="1061465426" sldId="281"/>
        </pc:sldMkLst>
        <pc:spChg chg="mod">
          <ac:chgData name="Dalton Goodwin" userId="410ed63141fa7090" providerId="LiveId" clId="{DED488ED-67DA-4A27-A7F3-767B07E20C05}" dt="2022-10-12T23:29:44.044" v="2824" actId="20577"/>
          <ac:spMkLst>
            <pc:docMk/>
            <pc:sldMk cId="1061465426" sldId="281"/>
            <ac:spMk id="2" creationId="{1A2FB20F-95B1-D8B8-A71C-4818FBEB4A3E}"/>
          </ac:spMkLst>
        </pc:spChg>
        <pc:spChg chg="mod">
          <ac:chgData name="Dalton Goodwin" userId="410ed63141fa7090" providerId="LiveId" clId="{DED488ED-67DA-4A27-A7F3-767B07E20C05}" dt="2022-10-12T23:29:51.955" v="2828" actId="20577"/>
          <ac:spMkLst>
            <pc:docMk/>
            <pc:sldMk cId="1061465426" sldId="281"/>
            <ac:spMk id="3" creationId="{6A17907C-D466-D557-2FA8-0BB5C27EA218}"/>
          </ac:spMkLst>
        </pc:spChg>
      </pc:sldChg>
      <pc:sldChg chg="addSp delSp modSp add mod">
        <pc:chgData name="Dalton Goodwin" userId="410ed63141fa7090" providerId="LiveId" clId="{DED488ED-67DA-4A27-A7F3-767B07E20C05}" dt="2022-10-18T07:54:41.282" v="12690"/>
        <pc:sldMkLst>
          <pc:docMk/>
          <pc:sldMk cId="4024159150" sldId="282"/>
        </pc:sldMkLst>
        <pc:spChg chg="add mod">
          <ac:chgData name="Dalton Goodwin" userId="410ed63141fa7090" providerId="LiveId" clId="{DED488ED-67DA-4A27-A7F3-767B07E20C05}" dt="2022-10-18T07:43:39.052" v="11382" actId="1038"/>
          <ac:spMkLst>
            <pc:docMk/>
            <pc:sldMk cId="4024159150" sldId="282"/>
            <ac:spMk id="3" creationId="{BF71F999-6A5D-F521-ADEF-21BF58EF62D7}"/>
          </ac:spMkLst>
        </pc:spChg>
        <pc:spChg chg="add mod">
          <ac:chgData name="Dalton Goodwin" userId="410ed63141fa7090" providerId="LiveId" clId="{DED488ED-67DA-4A27-A7F3-767B07E20C05}" dt="2022-10-18T07:43:39.052" v="11382" actId="1038"/>
          <ac:spMkLst>
            <pc:docMk/>
            <pc:sldMk cId="4024159150" sldId="282"/>
            <ac:spMk id="4" creationId="{F325D0AC-D450-23E1-4D8D-7982528E543B}"/>
          </ac:spMkLst>
        </pc:spChg>
        <pc:spChg chg="mod">
          <ac:chgData name="Dalton Goodwin" userId="410ed63141fa7090" providerId="LiveId" clId="{DED488ED-67DA-4A27-A7F3-767B07E20C05}" dt="2022-10-16T22:49:22.731" v="3243" actId="14100"/>
          <ac:spMkLst>
            <pc:docMk/>
            <pc:sldMk cId="4024159150" sldId="282"/>
            <ac:spMk id="7" creationId="{6C89416A-E0FF-EC58-6442-F96F6ECB6D55}"/>
          </ac:spMkLst>
        </pc:spChg>
        <pc:spChg chg="add del mod">
          <ac:chgData name="Dalton Goodwin" userId="410ed63141fa7090" providerId="LiveId" clId="{DED488ED-67DA-4A27-A7F3-767B07E20C05}" dt="2022-10-18T05:08:05.087" v="8216" actId="478"/>
          <ac:spMkLst>
            <pc:docMk/>
            <pc:sldMk cId="4024159150" sldId="282"/>
            <ac:spMk id="9" creationId="{E247A9A4-776D-8C09-B954-DFDE3635314C}"/>
          </ac:spMkLst>
        </pc:spChg>
        <pc:spChg chg="add mod">
          <ac:chgData name="Dalton Goodwin" userId="410ed63141fa7090" providerId="LiveId" clId="{DED488ED-67DA-4A27-A7F3-767B07E20C05}" dt="2022-10-18T07:44:00.103" v="11456" actId="1037"/>
          <ac:spMkLst>
            <pc:docMk/>
            <pc:sldMk cId="4024159150" sldId="282"/>
            <ac:spMk id="10" creationId="{974285B8-0BD3-08F4-40D7-3CDE083879D3}"/>
          </ac:spMkLst>
        </pc:spChg>
        <pc:spChg chg="add mod">
          <ac:chgData name="Dalton Goodwin" userId="410ed63141fa7090" providerId="LiveId" clId="{DED488ED-67DA-4A27-A7F3-767B07E20C05}" dt="2022-10-18T07:44:46.655" v="11550" actId="1036"/>
          <ac:spMkLst>
            <pc:docMk/>
            <pc:sldMk cId="4024159150" sldId="282"/>
            <ac:spMk id="11" creationId="{061BF059-84BE-2804-50D7-762299E9FB4E}"/>
          </ac:spMkLst>
        </pc:spChg>
        <pc:spChg chg="add mod">
          <ac:chgData name="Dalton Goodwin" userId="410ed63141fa7090" providerId="LiveId" clId="{DED488ED-67DA-4A27-A7F3-767B07E20C05}" dt="2022-10-18T07:44:46.655" v="11550" actId="1036"/>
          <ac:spMkLst>
            <pc:docMk/>
            <pc:sldMk cId="4024159150" sldId="282"/>
            <ac:spMk id="12" creationId="{777E33AD-EE59-361C-223F-63E5BF33AE51}"/>
          </ac:spMkLst>
        </pc:spChg>
        <pc:spChg chg="add mod">
          <ac:chgData name="Dalton Goodwin" userId="410ed63141fa7090" providerId="LiveId" clId="{DED488ED-67DA-4A27-A7F3-767B07E20C05}" dt="2022-10-18T07:44:46.655" v="11550" actId="1036"/>
          <ac:spMkLst>
            <pc:docMk/>
            <pc:sldMk cId="4024159150" sldId="282"/>
            <ac:spMk id="13" creationId="{68C270BB-6639-6DC0-7CF3-098809E73534}"/>
          </ac:spMkLst>
        </pc:spChg>
        <pc:spChg chg="add mod">
          <ac:chgData name="Dalton Goodwin" userId="410ed63141fa7090" providerId="LiveId" clId="{DED488ED-67DA-4A27-A7F3-767B07E20C05}" dt="2022-10-18T07:44:46.655" v="11550" actId="1036"/>
          <ac:spMkLst>
            <pc:docMk/>
            <pc:sldMk cId="4024159150" sldId="282"/>
            <ac:spMk id="14" creationId="{E2CD754E-D1EC-5543-6507-2DCD1471EA6F}"/>
          </ac:spMkLst>
        </pc:spChg>
        <pc:spChg chg="add mod">
          <ac:chgData name="Dalton Goodwin" userId="410ed63141fa7090" providerId="LiveId" clId="{DED488ED-67DA-4A27-A7F3-767B07E20C05}" dt="2022-10-18T07:44:46.655" v="11550" actId="1036"/>
          <ac:spMkLst>
            <pc:docMk/>
            <pc:sldMk cId="4024159150" sldId="282"/>
            <ac:spMk id="15" creationId="{A65F335A-C25F-3D65-BFC6-F067B9B3CAE7}"/>
          </ac:spMkLst>
        </pc:spChg>
        <pc:spChg chg="add mod">
          <ac:chgData name="Dalton Goodwin" userId="410ed63141fa7090" providerId="LiveId" clId="{DED488ED-67DA-4A27-A7F3-767B07E20C05}" dt="2022-10-18T07:44:46.655" v="11550" actId="1036"/>
          <ac:spMkLst>
            <pc:docMk/>
            <pc:sldMk cId="4024159150" sldId="282"/>
            <ac:spMk id="16" creationId="{A196A6A7-B58C-4B55-202E-EBD31A11A3E9}"/>
          </ac:spMkLst>
        </pc:spChg>
        <pc:spChg chg="add mod">
          <ac:chgData name="Dalton Goodwin" userId="410ed63141fa7090" providerId="LiveId" clId="{DED488ED-67DA-4A27-A7F3-767B07E20C05}" dt="2022-10-18T07:44:46.655" v="11550" actId="1036"/>
          <ac:spMkLst>
            <pc:docMk/>
            <pc:sldMk cId="4024159150" sldId="282"/>
            <ac:spMk id="17" creationId="{0D333764-2EEB-9F54-200D-4E315EA7ED44}"/>
          </ac:spMkLst>
        </pc:spChg>
        <pc:spChg chg="add mod">
          <ac:chgData name="Dalton Goodwin" userId="410ed63141fa7090" providerId="LiveId" clId="{DED488ED-67DA-4A27-A7F3-767B07E20C05}" dt="2022-10-18T07:44:46.655" v="11550" actId="1036"/>
          <ac:spMkLst>
            <pc:docMk/>
            <pc:sldMk cId="4024159150" sldId="282"/>
            <ac:spMk id="18" creationId="{6B5A5207-E0A8-5768-54B7-CAC7F2451356}"/>
          </ac:spMkLst>
        </pc:spChg>
        <pc:spChg chg="add mod">
          <ac:chgData name="Dalton Goodwin" userId="410ed63141fa7090" providerId="LiveId" clId="{DED488ED-67DA-4A27-A7F3-767B07E20C05}" dt="2022-10-18T07:44:46.655" v="11550" actId="1036"/>
          <ac:spMkLst>
            <pc:docMk/>
            <pc:sldMk cId="4024159150" sldId="282"/>
            <ac:spMk id="19" creationId="{8F81D5C4-425B-1F1D-19D5-4D01162E6EAD}"/>
          </ac:spMkLst>
        </pc:spChg>
        <pc:spChg chg="add mod">
          <ac:chgData name="Dalton Goodwin" userId="410ed63141fa7090" providerId="LiveId" clId="{DED488ED-67DA-4A27-A7F3-767B07E20C05}" dt="2022-10-18T07:44:46.655" v="11550" actId="1036"/>
          <ac:spMkLst>
            <pc:docMk/>
            <pc:sldMk cId="4024159150" sldId="282"/>
            <ac:spMk id="20" creationId="{87F5BCAD-A261-8E8E-3477-A598C28DB966}"/>
          </ac:spMkLst>
        </pc:spChg>
        <pc:spChg chg="add del mod">
          <ac:chgData name="Dalton Goodwin" userId="410ed63141fa7090" providerId="LiveId" clId="{DED488ED-67DA-4A27-A7F3-767B07E20C05}" dt="2022-10-18T07:54:41.282" v="12690"/>
          <ac:spMkLst>
            <pc:docMk/>
            <pc:sldMk cId="4024159150" sldId="282"/>
            <ac:spMk id="21" creationId="{2D91DA99-8CDB-F307-7805-894032ED9EC3}"/>
          </ac:spMkLst>
        </pc:spChg>
        <pc:spChg chg="add del mod">
          <ac:chgData name="Dalton Goodwin" userId="410ed63141fa7090" providerId="LiveId" clId="{DED488ED-67DA-4A27-A7F3-767B07E20C05}" dt="2022-10-18T07:54:41.282" v="12690"/>
          <ac:spMkLst>
            <pc:docMk/>
            <pc:sldMk cId="4024159150" sldId="282"/>
            <ac:spMk id="22" creationId="{469A5F3A-B528-B2D4-C197-CCE4A2BF855F}"/>
          </ac:spMkLst>
        </pc:spChg>
        <pc:spChg chg="add del mod">
          <ac:chgData name="Dalton Goodwin" userId="410ed63141fa7090" providerId="LiveId" clId="{DED488ED-67DA-4A27-A7F3-767B07E20C05}" dt="2022-10-18T07:54:41.282" v="12690"/>
          <ac:spMkLst>
            <pc:docMk/>
            <pc:sldMk cId="4024159150" sldId="282"/>
            <ac:spMk id="23" creationId="{5041677D-A6AB-4A4C-5DAF-48BE5DC6F46D}"/>
          </ac:spMkLst>
        </pc:spChg>
        <pc:spChg chg="add del mod">
          <ac:chgData name="Dalton Goodwin" userId="410ed63141fa7090" providerId="LiveId" clId="{DED488ED-67DA-4A27-A7F3-767B07E20C05}" dt="2022-10-18T07:54:41.282" v="12690"/>
          <ac:spMkLst>
            <pc:docMk/>
            <pc:sldMk cId="4024159150" sldId="282"/>
            <ac:spMk id="24" creationId="{FD4C555E-1C02-52D6-572C-602228AA4BFC}"/>
          </ac:spMkLst>
        </pc:spChg>
        <pc:spChg chg="add del mod">
          <ac:chgData name="Dalton Goodwin" userId="410ed63141fa7090" providerId="LiveId" clId="{DED488ED-67DA-4A27-A7F3-767B07E20C05}" dt="2022-10-18T07:54:41.282" v="12690"/>
          <ac:spMkLst>
            <pc:docMk/>
            <pc:sldMk cId="4024159150" sldId="282"/>
            <ac:spMk id="25" creationId="{AAE334D7-9425-0A1D-DAD8-00DE8AE272D3}"/>
          </ac:spMkLst>
        </pc:spChg>
        <pc:picChg chg="add mod">
          <ac:chgData name="Dalton Goodwin" userId="410ed63141fa7090" providerId="LiveId" clId="{DED488ED-67DA-4A27-A7F3-767B07E20C05}" dt="2022-10-18T05:08:10.504" v="8218" actId="1076"/>
          <ac:picMkLst>
            <pc:docMk/>
            <pc:sldMk cId="4024159150" sldId="282"/>
            <ac:picMk id="2" creationId="{6CF3A5D7-6A34-6B56-F29C-02AECE20CBA0}"/>
          </ac:picMkLst>
        </pc:picChg>
        <pc:picChg chg="add del mod">
          <ac:chgData name="Dalton Goodwin" userId="410ed63141fa7090" providerId="LiveId" clId="{DED488ED-67DA-4A27-A7F3-767B07E20C05}" dt="2022-10-16T22:47:42.565" v="3164" actId="478"/>
          <ac:picMkLst>
            <pc:docMk/>
            <pc:sldMk cId="4024159150" sldId="282"/>
            <ac:picMk id="3" creationId="{2B6A478F-4DD8-3140-42F0-9466E6C0CC61}"/>
          </ac:picMkLst>
        </pc:picChg>
        <pc:picChg chg="add">
          <ac:chgData name="Dalton Goodwin" userId="410ed63141fa7090" providerId="LiveId" clId="{DED488ED-67DA-4A27-A7F3-767B07E20C05}" dt="2022-10-16T22:47:43.685" v="3165" actId="22"/>
          <ac:picMkLst>
            <pc:docMk/>
            <pc:sldMk cId="4024159150" sldId="282"/>
            <ac:picMk id="5" creationId="{15CDB071-4A50-BB0A-866C-29F913BE9005}"/>
          </ac:picMkLst>
        </pc:picChg>
        <pc:picChg chg="add del mod">
          <ac:chgData name="Dalton Goodwin" userId="410ed63141fa7090" providerId="LiveId" clId="{DED488ED-67DA-4A27-A7F3-767B07E20C05}" dt="2022-10-18T05:08:05.087" v="8216" actId="478"/>
          <ac:picMkLst>
            <pc:docMk/>
            <pc:sldMk cId="4024159150" sldId="282"/>
            <ac:picMk id="6" creationId="{E9C75EAA-B189-5A56-3AA3-0A38A73C2D46}"/>
          </ac:picMkLst>
        </pc:picChg>
        <pc:picChg chg="add mod">
          <ac:chgData name="Dalton Goodwin" userId="410ed63141fa7090" providerId="LiveId" clId="{DED488ED-67DA-4A27-A7F3-767B07E20C05}" dt="2022-10-18T07:43:39.052" v="11382" actId="1038"/>
          <ac:picMkLst>
            <pc:docMk/>
            <pc:sldMk cId="4024159150" sldId="282"/>
            <ac:picMk id="8" creationId="{417104E6-08B2-18BA-C618-CFF6E66DC148}"/>
          </ac:picMkLst>
        </pc:picChg>
        <pc:picChg chg="del">
          <ac:chgData name="Dalton Goodwin" userId="410ed63141fa7090" providerId="LiveId" clId="{DED488ED-67DA-4A27-A7F3-767B07E20C05}" dt="2022-10-16T22:46:23.309" v="3161" actId="478"/>
          <ac:picMkLst>
            <pc:docMk/>
            <pc:sldMk cId="4024159150" sldId="282"/>
            <ac:picMk id="8" creationId="{F22E30A6-E74C-3367-74DB-6D2D7432C7D6}"/>
          </ac:picMkLst>
        </pc:picChg>
      </pc:sldChg>
      <pc:sldChg chg="addSp delSp modSp add mod">
        <pc:chgData name="Dalton Goodwin" userId="410ed63141fa7090" providerId="LiveId" clId="{DED488ED-67DA-4A27-A7F3-767B07E20C05}" dt="2022-10-18T07:34:32.515" v="10418" actId="1036"/>
        <pc:sldMkLst>
          <pc:docMk/>
          <pc:sldMk cId="1367628397" sldId="283"/>
        </pc:sldMkLst>
        <pc:spChg chg="mod">
          <ac:chgData name="Dalton Goodwin" userId="410ed63141fa7090" providerId="LiveId" clId="{DED488ED-67DA-4A27-A7F3-767B07E20C05}" dt="2022-10-17T01:44:10.511" v="4630" actId="113"/>
          <ac:spMkLst>
            <pc:docMk/>
            <pc:sldMk cId="1367628397" sldId="283"/>
            <ac:spMk id="3" creationId="{3037E28C-2768-8062-49D8-A71BD1D72985}"/>
          </ac:spMkLst>
        </pc:spChg>
        <pc:spChg chg="add del mod">
          <ac:chgData name="Dalton Goodwin" userId="410ed63141fa7090" providerId="LiveId" clId="{DED488ED-67DA-4A27-A7F3-767B07E20C05}" dt="2022-10-18T07:34:26.509" v="10325" actId="478"/>
          <ac:spMkLst>
            <pc:docMk/>
            <pc:sldMk cId="1367628397" sldId="283"/>
            <ac:spMk id="4" creationId="{4D2DDCB7-AAB2-56BC-18C5-917CFC2A9F57}"/>
          </ac:spMkLst>
        </pc:spChg>
        <pc:spChg chg="add mod">
          <ac:chgData name="Dalton Goodwin" userId="410ed63141fa7090" providerId="LiveId" clId="{DED488ED-67DA-4A27-A7F3-767B07E20C05}" dt="2022-10-18T07:34:32.515" v="10418" actId="1036"/>
          <ac:spMkLst>
            <pc:docMk/>
            <pc:sldMk cId="1367628397" sldId="283"/>
            <ac:spMk id="8" creationId="{371C61F7-8690-4650-6B93-1B1D2063A0BA}"/>
          </ac:spMkLst>
        </pc:spChg>
        <pc:spChg chg="del">
          <ac:chgData name="Dalton Goodwin" userId="410ed63141fa7090" providerId="LiveId" clId="{DED488ED-67DA-4A27-A7F3-767B07E20C05}" dt="2022-10-16T23:19:29.290" v="4364" actId="478"/>
          <ac:spMkLst>
            <pc:docMk/>
            <pc:sldMk cId="1367628397" sldId="283"/>
            <ac:spMk id="8" creationId="{C75BA4B1-6E4E-F5F4-CA6F-29D3E5C75A5D}"/>
          </ac:spMkLst>
        </pc:spChg>
        <pc:spChg chg="del">
          <ac:chgData name="Dalton Goodwin" userId="410ed63141fa7090" providerId="LiveId" clId="{DED488ED-67DA-4A27-A7F3-767B07E20C05}" dt="2022-10-16T23:19:28.578" v="4363" actId="478"/>
          <ac:spMkLst>
            <pc:docMk/>
            <pc:sldMk cId="1367628397" sldId="283"/>
            <ac:spMk id="20" creationId="{0E769C1C-A43B-904B-BFB4-E9E885BED1F9}"/>
          </ac:spMkLst>
        </pc:spChg>
        <pc:spChg chg="del">
          <ac:chgData name="Dalton Goodwin" userId="410ed63141fa7090" providerId="LiveId" clId="{DED488ED-67DA-4A27-A7F3-767B07E20C05}" dt="2022-10-16T23:19:27.298" v="4361" actId="478"/>
          <ac:spMkLst>
            <pc:docMk/>
            <pc:sldMk cId="1367628397" sldId="283"/>
            <ac:spMk id="21" creationId="{10F6DFCA-6B39-40FB-5FC4-7EFD93317614}"/>
          </ac:spMkLst>
        </pc:spChg>
        <pc:spChg chg="del">
          <ac:chgData name="Dalton Goodwin" userId="410ed63141fa7090" providerId="LiveId" clId="{DED488ED-67DA-4A27-A7F3-767B07E20C05}" dt="2022-10-16T23:19:28.002" v="4362" actId="478"/>
          <ac:spMkLst>
            <pc:docMk/>
            <pc:sldMk cId="1367628397" sldId="283"/>
            <ac:spMk id="22" creationId="{53D5CC23-7EEB-8A0A-66D9-8F94E2CA5E34}"/>
          </ac:spMkLst>
        </pc:spChg>
      </pc:sldChg>
      <pc:sldChg chg="addSp delSp modSp add mod ord modTransition">
        <pc:chgData name="Dalton Goodwin" userId="410ed63141fa7090" providerId="LiveId" clId="{DED488ED-67DA-4A27-A7F3-767B07E20C05}" dt="2022-10-18T07:46:23.235" v="11845" actId="1035"/>
        <pc:sldMkLst>
          <pc:docMk/>
          <pc:sldMk cId="1801288701" sldId="284"/>
        </pc:sldMkLst>
        <pc:spChg chg="mod">
          <ac:chgData name="Dalton Goodwin" userId="410ed63141fa7090" providerId="LiveId" clId="{DED488ED-67DA-4A27-A7F3-767B07E20C05}" dt="2022-10-17T01:43:55.719" v="4626" actId="113"/>
          <ac:spMkLst>
            <pc:docMk/>
            <pc:sldMk cId="1801288701" sldId="284"/>
            <ac:spMk id="3" creationId="{3037E28C-2768-8062-49D8-A71BD1D72985}"/>
          </ac:spMkLst>
        </pc:spChg>
        <pc:spChg chg="add mod">
          <ac:chgData name="Dalton Goodwin" userId="410ed63141fa7090" providerId="LiveId" clId="{DED488ED-67DA-4A27-A7F3-767B07E20C05}" dt="2022-10-18T07:46:10.547" v="11668" actId="1036"/>
          <ac:spMkLst>
            <pc:docMk/>
            <pc:sldMk cId="1801288701" sldId="284"/>
            <ac:spMk id="4" creationId="{0D804192-A429-8795-A318-4BA3F756E361}"/>
          </ac:spMkLst>
        </pc:spChg>
        <pc:spChg chg="del">
          <ac:chgData name="Dalton Goodwin" userId="410ed63141fa7090" providerId="LiveId" clId="{DED488ED-67DA-4A27-A7F3-767B07E20C05}" dt="2022-10-16T23:19:41.746" v="4372" actId="478"/>
          <ac:spMkLst>
            <pc:docMk/>
            <pc:sldMk cId="1801288701" sldId="284"/>
            <ac:spMk id="6" creationId="{5294793D-42C6-282C-CF62-2A77B879F1A4}"/>
          </ac:spMkLst>
        </pc:spChg>
        <pc:spChg chg="add mod">
          <ac:chgData name="Dalton Goodwin" userId="410ed63141fa7090" providerId="LiveId" clId="{DED488ED-67DA-4A27-A7F3-767B07E20C05}" dt="2022-10-18T07:46:23.235" v="11845" actId="1035"/>
          <ac:spMkLst>
            <pc:docMk/>
            <pc:sldMk cId="1801288701" sldId="284"/>
            <ac:spMk id="6" creationId="{B187B189-3024-40EC-C247-5B05BEA07E98}"/>
          </ac:spMkLst>
        </pc:spChg>
        <pc:spChg chg="del">
          <ac:chgData name="Dalton Goodwin" userId="410ed63141fa7090" providerId="LiveId" clId="{DED488ED-67DA-4A27-A7F3-767B07E20C05}" dt="2022-10-16T23:19:43.530" v="4375" actId="478"/>
          <ac:spMkLst>
            <pc:docMk/>
            <pc:sldMk cId="1801288701" sldId="284"/>
            <ac:spMk id="8" creationId="{C75BA4B1-6E4E-F5F4-CA6F-29D3E5C75A5D}"/>
          </ac:spMkLst>
        </pc:spChg>
        <pc:spChg chg="del">
          <ac:chgData name="Dalton Goodwin" userId="410ed63141fa7090" providerId="LiveId" clId="{DED488ED-67DA-4A27-A7F3-767B07E20C05}" dt="2022-10-16T23:19:42.963" v="4374" actId="478"/>
          <ac:spMkLst>
            <pc:docMk/>
            <pc:sldMk cId="1801288701" sldId="284"/>
            <ac:spMk id="20" creationId="{0E769C1C-A43B-904B-BFB4-E9E885BED1F9}"/>
          </ac:spMkLst>
        </pc:spChg>
        <pc:spChg chg="del">
          <ac:chgData name="Dalton Goodwin" userId="410ed63141fa7090" providerId="LiveId" clId="{DED488ED-67DA-4A27-A7F3-767B07E20C05}" dt="2022-10-16T23:19:42.371" v="4373" actId="478"/>
          <ac:spMkLst>
            <pc:docMk/>
            <pc:sldMk cId="1801288701" sldId="284"/>
            <ac:spMk id="22" creationId="{53D5CC23-7EEB-8A0A-66D9-8F94E2CA5E34}"/>
          </ac:spMkLst>
        </pc:spChg>
        <pc:picChg chg="add mod">
          <ac:chgData name="Dalton Goodwin" userId="410ed63141fa7090" providerId="LiveId" clId="{DED488ED-67DA-4A27-A7F3-767B07E20C05}" dt="2022-10-18T07:46:10.547" v="11668" actId="1036"/>
          <ac:picMkLst>
            <pc:docMk/>
            <pc:sldMk cId="1801288701" sldId="284"/>
            <ac:picMk id="8" creationId="{1477AC7F-A2B5-CD01-A178-08224A4C0543}"/>
          </ac:picMkLst>
        </pc:picChg>
        <pc:picChg chg="add mod">
          <ac:chgData name="Dalton Goodwin" userId="410ed63141fa7090" providerId="LiveId" clId="{DED488ED-67DA-4A27-A7F3-767B07E20C05}" dt="2022-10-18T07:46:10.547" v="11668" actId="1036"/>
          <ac:picMkLst>
            <pc:docMk/>
            <pc:sldMk cId="1801288701" sldId="284"/>
            <ac:picMk id="13" creationId="{B2A9371A-B2C1-4667-60A2-0EC4EAF3363A}"/>
          </ac:picMkLst>
        </pc:picChg>
      </pc:sldChg>
      <pc:sldChg chg="add del ord">
        <pc:chgData name="Dalton Goodwin" userId="410ed63141fa7090" providerId="LiveId" clId="{DED488ED-67DA-4A27-A7F3-767B07E20C05}" dt="2022-10-16T23:20:03.021" v="4382" actId="47"/>
        <pc:sldMkLst>
          <pc:docMk/>
          <pc:sldMk cId="2137527298" sldId="285"/>
        </pc:sldMkLst>
      </pc:sldChg>
      <pc:sldChg chg="addSp delSp modSp add mod ord modAnim">
        <pc:chgData name="Dalton Goodwin" userId="410ed63141fa7090" providerId="LiveId" clId="{DED488ED-67DA-4A27-A7F3-767B07E20C05}" dt="2022-10-18T07:56:44.242" v="12931" actId="1035"/>
        <pc:sldMkLst>
          <pc:docMk/>
          <pc:sldMk cId="3066039783" sldId="285"/>
        </pc:sldMkLst>
        <pc:spChg chg="add mod">
          <ac:chgData name="Dalton Goodwin" userId="410ed63141fa7090" providerId="LiveId" clId="{DED488ED-67DA-4A27-A7F3-767B07E20C05}" dt="2022-10-18T07:56:44.242" v="12931" actId="1035"/>
          <ac:spMkLst>
            <pc:docMk/>
            <pc:sldMk cId="3066039783" sldId="285"/>
            <ac:spMk id="4" creationId="{4E5B7587-9175-3256-9753-1CCDB9A28463}"/>
          </ac:spMkLst>
        </pc:spChg>
        <pc:spChg chg="del">
          <ac:chgData name="Dalton Goodwin" userId="410ed63141fa7090" providerId="LiveId" clId="{DED488ED-67DA-4A27-A7F3-767B07E20C05}" dt="2022-10-16T23:20:20.386" v="4393" actId="478"/>
          <ac:spMkLst>
            <pc:docMk/>
            <pc:sldMk cId="3066039783" sldId="285"/>
            <ac:spMk id="6" creationId="{5294793D-42C6-282C-CF62-2A77B879F1A4}"/>
          </ac:spMkLst>
        </pc:spChg>
        <pc:spChg chg="del">
          <ac:chgData name="Dalton Goodwin" userId="410ed63141fa7090" providerId="LiveId" clId="{DED488ED-67DA-4A27-A7F3-767B07E20C05}" dt="2022-10-16T23:20:23.962" v="4396" actId="478"/>
          <ac:spMkLst>
            <pc:docMk/>
            <pc:sldMk cId="3066039783" sldId="285"/>
            <ac:spMk id="8" creationId="{C75BA4B1-6E4E-F5F4-CA6F-29D3E5C75A5D}"/>
          </ac:spMkLst>
        </pc:spChg>
        <pc:spChg chg="del">
          <ac:chgData name="Dalton Goodwin" userId="410ed63141fa7090" providerId="LiveId" clId="{DED488ED-67DA-4A27-A7F3-767B07E20C05}" dt="2022-10-16T23:20:23.194" v="4395" actId="478"/>
          <ac:spMkLst>
            <pc:docMk/>
            <pc:sldMk cId="3066039783" sldId="285"/>
            <ac:spMk id="20" creationId="{0E769C1C-A43B-904B-BFB4-E9E885BED1F9}"/>
          </ac:spMkLst>
        </pc:spChg>
        <pc:spChg chg="del">
          <ac:chgData name="Dalton Goodwin" userId="410ed63141fa7090" providerId="LiveId" clId="{DED488ED-67DA-4A27-A7F3-767B07E20C05}" dt="2022-10-16T23:20:20.957" v="4394" actId="478"/>
          <ac:spMkLst>
            <pc:docMk/>
            <pc:sldMk cId="3066039783" sldId="285"/>
            <ac:spMk id="21" creationId="{10F6DFCA-6B39-40FB-5FC4-7EFD93317614}"/>
          </ac:spMkLst>
        </pc:spChg>
        <pc:picChg chg="add mod">
          <ac:chgData name="Dalton Goodwin" userId="410ed63141fa7090" providerId="LiveId" clId="{DED488ED-67DA-4A27-A7F3-767B07E20C05}" dt="2022-10-18T07:56:38.064" v="12874" actId="1036"/>
          <ac:picMkLst>
            <pc:docMk/>
            <pc:sldMk cId="3066039783" sldId="285"/>
            <ac:picMk id="6" creationId="{2B9FFAA8-8B3B-70A9-926A-6CA28877755D}"/>
          </ac:picMkLst>
        </pc:picChg>
      </pc:sldChg>
      <pc:sldChg chg="addSp delSp modSp add mod ord">
        <pc:chgData name="Dalton Goodwin" userId="410ed63141fa7090" providerId="LiveId" clId="{DED488ED-67DA-4A27-A7F3-767B07E20C05}" dt="2022-10-18T08:07:15.317" v="13376" actId="1035"/>
        <pc:sldMkLst>
          <pc:docMk/>
          <pc:sldMk cId="527192495" sldId="286"/>
        </pc:sldMkLst>
        <pc:spChg chg="add mod">
          <ac:chgData name="Dalton Goodwin" userId="410ed63141fa7090" providerId="LiveId" clId="{DED488ED-67DA-4A27-A7F3-767B07E20C05}" dt="2022-10-18T08:07:15.317" v="13376" actId="1035"/>
          <ac:spMkLst>
            <pc:docMk/>
            <pc:sldMk cId="527192495" sldId="286"/>
            <ac:spMk id="4" creationId="{F8FF2909-F3F9-39D4-421E-07EAF750DB96}"/>
          </ac:spMkLst>
        </pc:spChg>
        <pc:spChg chg="del">
          <ac:chgData name="Dalton Goodwin" userId="410ed63141fa7090" providerId="LiveId" clId="{DED488ED-67DA-4A27-A7F3-767B07E20C05}" dt="2022-10-16T23:20:26.099" v="4397" actId="478"/>
          <ac:spMkLst>
            <pc:docMk/>
            <pc:sldMk cId="527192495" sldId="286"/>
            <ac:spMk id="6" creationId="{5294793D-42C6-282C-CF62-2A77B879F1A4}"/>
          </ac:spMkLst>
        </pc:spChg>
        <pc:spChg chg="del">
          <ac:chgData name="Dalton Goodwin" userId="410ed63141fa7090" providerId="LiveId" clId="{DED488ED-67DA-4A27-A7F3-767B07E20C05}" dt="2022-10-16T23:20:29.170" v="4400" actId="478"/>
          <ac:spMkLst>
            <pc:docMk/>
            <pc:sldMk cId="527192495" sldId="286"/>
            <ac:spMk id="8" creationId="{C75BA4B1-6E4E-F5F4-CA6F-29D3E5C75A5D}"/>
          </ac:spMkLst>
        </pc:spChg>
        <pc:spChg chg="del">
          <ac:chgData name="Dalton Goodwin" userId="410ed63141fa7090" providerId="LiveId" clId="{DED488ED-67DA-4A27-A7F3-767B07E20C05}" dt="2022-10-16T23:20:27.570" v="4398" actId="478"/>
          <ac:spMkLst>
            <pc:docMk/>
            <pc:sldMk cId="527192495" sldId="286"/>
            <ac:spMk id="21" creationId="{10F6DFCA-6B39-40FB-5FC4-7EFD93317614}"/>
          </ac:spMkLst>
        </pc:spChg>
        <pc:spChg chg="del">
          <ac:chgData name="Dalton Goodwin" userId="410ed63141fa7090" providerId="LiveId" clId="{DED488ED-67DA-4A27-A7F3-767B07E20C05}" dt="2022-10-16T23:20:28.450" v="4399" actId="478"/>
          <ac:spMkLst>
            <pc:docMk/>
            <pc:sldMk cId="527192495" sldId="286"/>
            <ac:spMk id="22" creationId="{53D5CC23-7EEB-8A0A-66D9-8F94E2CA5E34}"/>
          </ac:spMkLst>
        </pc:spChg>
        <pc:picChg chg="add mod">
          <ac:chgData name="Dalton Goodwin" userId="410ed63141fa7090" providerId="LiveId" clId="{DED488ED-67DA-4A27-A7F3-767B07E20C05}" dt="2022-10-18T08:07:10.813" v="13297" actId="1036"/>
          <ac:picMkLst>
            <pc:docMk/>
            <pc:sldMk cId="527192495" sldId="286"/>
            <ac:picMk id="6" creationId="{B2B3345F-A3CC-E9E4-F62E-0C47A96BE9A2}"/>
          </ac:picMkLst>
        </pc:picChg>
      </pc:sldChg>
      <pc:sldChg chg="delSp add mod ord">
        <pc:chgData name="Dalton Goodwin" userId="410ed63141fa7090" providerId="LiveId" clId="{DED488ED-67DA-4A27-A7F3-767B07E20C05}" dt="2022-10-16T23:20:44.242" v="4409" actId="478"/>
        <pc:sldMkLst>
          <pc:docMk/>
          <pc:sldMk cId="3332533469" sldId="287"/>
        </pc:sldMkLst>
        <pc:spChg chg="del">
          <ac:chgData name="Dalton Goodwin" userId="410ed63141fa7090" providerId="LiveId" clId="{DED488ED-67DA-4A27-A7F3-767B07E20C05}" dt="2022-10-16T23:20:42.298" v="4406" actId="478"/>
          <ac:spMkLst>
            <pc:docMk/>
            <pc:sldMk cId="3332533469" sldId="287"/>
            <ac:spMk id="6" creationId="{5294793D-42C6-282C-CF62-2A77B879F1A4}"/>
          </ac:spMkLst>
        </pc:spChg>
        <pc:spChg chg="del">
          <ac:chgData name="Dalton Goodwin" userId="410ed63141fa7090" providerId="LiveId" clId="{DED488ED-67DA-4A27-A7F3-767B07E20C05}" dt="2022-10-16T23:20:44.242" v="4409" actId="478"/>
          <ac:spMkLst>
            <pc:docMk/>
            <pc:sldMk cId="3332533469" sldId="287"/>
            <ac:spMk id="20" creationId="{0E769C1C-A43B-904B-BFB4-E9E885BED1F9}"/>
          </ac:spMkLst>
        </pc:spChg>
        <pc:spChg chg="del">
          <ac:chgData name="Dalton Goodwin" userId="410ed63141fa7090" providerId="LiveId" clId="{DED488ED-67DA-4A27-A7F3-767B07E20C05}" dt="2022-10-16T23:20:42.946" v="4407" actId="478"/>
          <ac:spMkLst>
            <pc:docMk/>
            <pc:sldMk cId="3332533469" sldId="287"/>
            <ac:spMk id="21" creationId="{10F6DFCA-6B39-40FB-5FC4-7EFD93317614}"/>
          </ac:spMkLst>
        </pc:spChg>
        <pc:spChg chg="del">
          <ac:chgData name="Dalton Goodwin" userId="410ed63141fa7090" providerId="LiveId" clId="{DED488ED-67DA-4A27-A7F3-767B07E20C05}" dt="2022-10-16T23:20:43.506" v="4408" actId="478"/>
          <ac:spMkLst>
            <pc:docMk/>
            <pc:sldMk cId="3332533469" sldId="287"/>
            <ac:spMk id="22" creationId="{53D5CC23-7EEB-8A0A-66D9-8F94E2CA5E34}"/>
          </ac:spMkLst>
        </pc:spChg>
      </pc:sldChg>
      <pc:sldChg chg="delSp modSp add del mod">
        <pc:chgData name="Dalton Goodwin" userId="410ed63141fa7090" providerId="LiveId" clId="{DED488ED-67DA-4A27-A7F3-767B07E20C05}" dt="2022-10-17T01:45:28.451" v="4647" actId="47"/>
        <pc:sldMkLst>
          <pc:docMk/>
          <pc:sldMk cId="925845781" sldId="288"/>
        </pc:sldMkLst>
        <pc:spChg chg="del mod">
          <ac:chgData name="Dalton Goodwin" userId="410ed63141fa7090" providerId="LiveId" clId="{DED488ED-67DA-4A27-A7F3-767B07E20C05}" dt="2022-10-17T01:45:21.166" v="4645" actId="478"/>
          <ac:spMkLst>
            <pc:docMk/>
            <pc:sldMk cId="925845781" sldId="288"/>
            <ac:spMk id="3" creationId="{762E3ADA-FA1D-23FC-C6DB-9FC28D336BE0}"/>
          </ac:spMkLst>
        </pc:spChg>
      </pc:sldChg>
      <pc:sldChg chg="addSp delSp modSp add mod modTransition modNotesTx">
        <pc:chgData name="Dalton Goodwin" userId="410ed63141fa7090" providerId="LiveId" clId="{DED488ED-67DA-4A27-A7F3-767B07E20C05}" dt="2022-10-18T07:50:02.545" v="12557" actId="1076"/>
        <pc:sldMkLst>
          <pc:docMk/>
          <pc:sldMk cId="360214176" sldId="289"/>
        </pc:sldMkLst>
        <pc:spChg chg="mod">
          <ac:chgData name="Dalton Goodwin" userId="410ed63141fa7090" providerId="LiveId" clId="{DED488ED-67DA-4A27-A7F3-767B07E20C05}" dt="2022-10-18T05:10:13.496" v="8251" actId="113"/>
          <ac:spMkLst>
            <pc:docMk/>
            <pc:sldMk cId="360214176" sldId="289"/>
            <ac:spMk id="3" creationId="{762E3ADA-FA1D-23FC-C6DB-9FC28D336BE0}"/>
          </ac:spMkLst>
        </pc:spChg>
        <pc:spChg chg="add mod">
          <ac:chgData name="Dalton Goodwin" userId="410ed63141fa7090" providerId="LiveId" clId="{DED488ED-67DA-4A27-A7F3-767B07E20C05}" dt="2022-10-18T07:47:02.241" v="12004" actId="1038"/>
          <ac:spMkLst>
            <pc:docMk/>
            <pc:sldMk cId="360214176" sldId="289"/>
            <ac:spMk id="4" creationId="{922BBB87-691B-E328-B2A0-C36247238228}"/>
          </ac:spMkLst>
        </pc:spChg>
        <pc:spChg chg="add del mod">
          <ac:chgData name="Dalton Goodwin" userId="410ed63141fa7090" providerId="LiveId" clId="{DED488ED-67DA-4A27-A7F3-767B07E20C05}" dt="2022-10-17T01:48:54.797" v="4677" actId="478"/>
          <ac:spMkLst>
            <pc:docMk/>
            <pc:sldMk cId="360214176" sldId="289"/>
            <ac:spMk id="5" creationId="{DC7C5D65-C82E-4EFD-1227-8D9233D7E777}"/>
          </ac:spMkLst>
        </pc:spChg>
        <pc:spChg chg="add mod">
          <ac:chgData name="Dalton Goodwin" userId="410ed63141fa7090" providerId="LiveId" clId="{DED488ED-67DA-4A27-A7F3-767B07E20C05}" dt="2022-10-18T07:48:32.539" v="12518" actId="1036"/>
          <ac:spMkLst>
            <pc:docMk/>
            <pc:sldMk cId="360214176" sldId="289"/>
            <ac:spMk id="7" creationId="{820D0249-9626-02EC-8207-C694999BF6E4}"/>
          </ac:spMkLst>
        </pc:spChg>
        <pc:spChg chg="add mod">
          <ac:chgData name="Dalton Goodwin" userId="410ed63141fa7090" providerId="LiveId" clId="{DED488ED-67DA-4A27-A7F3-767B07E20C05}" dt="2022-10-17T18:35:44.968" v="5245" actId="1076"/>
          <ac:spMkLst>
            <pc:docMk/>
            <pc:sldMk cId="360214176" sldId="289"/>
            <ac:spMk id="8" creationId="{77616C61-5B2D-1E19-1F37-F34C681949C9}"/>
          </ac:spMkLst>
        </pc:spChg>
        <pc:spChg chg="add mod">
          <ac:chgData name="Dalton Goodwin" userId="410ed63141fa7090" providerId="LiveId" clId="{DED488ED-67DA-4A27-A7F3-767B07E20C05}" dt="2022-10-17T18:35:44.968" v="5245" actId="1076"/>
          <ac:spMkLst>
            <pc:docMk/>
            <pc:sldMk cId="360214176" sldId="289"/>
            <ac:spMk id="9" creationId="{B95CE534-480B-0A42-7656-10209A959873}"/>
          </ac:spMkLst>
        </pc:spChg>
        <pc:spChg chg="add del mod">
          <ac:chgData name="Dalton Goodwin" userId="410ed63141fa7090" providerId="LiveId" clId="{DED488ED-67DA-4A27-A7F3-767B07E20C05}" dt="2022-10-17T02:42:12.705" v="4983" actId="478"/>
          <ac:spMkLst>
            <pc:docMk/>
            <pc:sldMk cId="360214176" sldId="289"/>
            <ac:spMk id="10" creationId="{333567B5-DF25-33DA-4110-ABDAC39EEFEC}"/>
          </ac:spMkLst>
        </pc:spChg>
        <pc:spChg chg="add del mod">
          <ac:chgData name="Dalton Goodwin" userId="410ed63141fa7090" providerId="LiveId" clId="{DED488ED-67DA-4A27-A7F3-767B07E20C05}" dt="2022-10-17T18:35:47.128" v="5246" actId="478"/>
          <ac:spMkLst>
            <pc:docMk/>
            <pc:sldMk cId="360214176" sldId="289"/>
            <ac:spMk id="11" creationId="{46E71E0A-303D-9FDF-A0CB-DD5069400BCB}"/>
          </ac:spMkLst>
        </pc:spChg>
        <pc:spChg chg="add mod">
          <ac:chgData name="Dalton Goodwin" userId="410ed63141fa7090" providerId="LiveId" clId="{DED488ED-67DA-4A27-A7F3-767B07E20C05}" dt="2022-10-18T07:50:02.545" v="12557" actId="1076"/>
          <ac:spMkLst>
            <pc:docMk/>
            <pc:sldMk cId="360214176" sldId="289"/>
            <ac:spMk id="11" creationId="{9DA93526-ADCD-9BFC-7632-F34A6DFA5011}"/>
          </ac:spMkLst>
        </pc:spChg>
        <pc:spChg chg="add del mod">
          <ac:chgData name="Dalton Goodwin" userId="410ed63141fa7090" providerId="LiveId" clId="{DED488ED-67DA-4A27-A7F3-767B07E20C05}" dt="2022-10-17T02:53:04.951" v="5102" actId="478"/>
          <ac:spMkLst>
            <pc:docMk/>
            <pc:sldMk cId="360214176" sldId="289"/>
            <ac:spMk id="12" creationId="{E6FF81FB-BBFF-E268-3CE6-679AA11971F6}"/>
          </ac:spMkLst>
        </pc:spChg>
        <pc:spChg chg="add mod">
          <ac:chgData name="Dalton Goodwin" userId="410ed63141fa7090" providerId="LiveId" clId="{DED488ED-67DA-4A27-A7F3-767B07E20C05}" dt="2022-10-17T18:35:44.968" v="5245" actId="1076"/>
          <ac:spMkLst>
            <pc:docMk/>
            <pc:sldMk cId="360214176" sldId="289"/>
            <ac:spMk id="13" creationId="{D46BD71B-B5DF-70BB-8512-5ED1D992252D}"/>
          </ac:spMkLst>
        </pc:spChg>
        <pc:spChg chg="add mod">
          <ac:chgData name="Dalton Goodwin" userId="410ed63141fa7090" providerId="LiveId" clId="{DED488ED-67DA-4A27-A7F3-767B07E20C05}" dt="2022-10-17T18:35:44.968" v="5245" actId="1076"/>
          <ac:spMkLst>
            <pc:docMk/>
            <pc:sldMk cId="360214176" sldId="289"/>
            <ac:spMk id="14" creationId="{89301C7C-B488-AE4D-C3AA-437E5C45BB27}"/>
          </ac:spMkLst>
        </pc:spChg>
        <pc:spChg chg="add mod">
          <ac:chgData name="Dalton Goodwin" userId="410ed63141fa7090" providerId="LiveId" clId="{DED488ED-67DA-4A27-A7F3-767B07E20C05}" dt="2022-10-18T07:50:02.545" v="12557" actId="1076"/>
          <ac:spMkLst>
            <pc:docMk/>
            <pc:sldMk cId="360214176" sldId="289"/>
            <ac:spMk id="15" creationId="{36604D32-E518-106E-9CA6-638712749E3E}"/>
          </ac:spMkLst>
        </pc:spChg>
        <pc:spChg chg="add del mod">
          <ac:chgData name="Dalton Goodwin" userId="410ed63141fa7090" providerId="LiveId" clId="{DED488ED-67DA-4A27-A7F3-767B07E20C05}" dt="2022-10-17T02:45:48.537" v="5006" actId="478"/>
          <ac:spMkLst>
            <pc:docMk/>
            <pc:sldMk cId="360214176" sldId="289"/>
            <ac:spMk id="15" creationId="{C392CB00-9B05-666C-254A-1B82CB915DEC}"/>
          </ac:spMkLst>
        </pc:spChg>
        <pc:spChg chg="add mod">
          <ac:chgData name="Dalton Goodwin" userId="410ed63141fa7090" providerId="LiveId" clId="{DED488ED-67DA-4A27-A7F3-767B07E20C05}" dt="2022-10-17T18:35:44.968" v="5245" actId="1076"/>
          <ac:spMkLst>
            <pc:docMk/>
            <pc:sldMk cId="360214176" sldId="289"/>
            <ac:spMk id="16" creationId="{009BFD5B-4E15-F70D-F9B3-3C2F6437DA27}"/>
          </ac:spMkLst>
        </pc:spChg>
        <pc:spChg chg="add mod ord">
          <ac:chgData name="Dalton Goodwin" userId="410ed63141fa7090" providerId="LiveId" clId="{DED488ED-67DA-4A27-A7F3-767B07E20C05}" dt="2022-10-17T18:41:56.280" v="5264" actId="14100"/>
          <ac:spMkLst>
            <pc:docMk/>
            <pc:sldMk cId="360214176" sldId="289"/>
            <ac:spMk id="17" creationId="{D29292CF-5EA0-445E-5325-BA4861D3AC13}"/>
          </ac:spMkLst>
        </pc:spChg>
        <pc:spChg chg="add mod">
          <ac:chgData name="Dalton Goodwin" userId="410ed63141fa7090" providerId="LiveId" clId="{DED488ED-67DA-4A27-A7F3-767B07E20C05}" dt="2022-10-17T18:35:44.968" v="5245" actId="1076"/>
          <ac:spMkLst>
            <pc:docMk/>
            <pc:sldMk cId="360214176" sldId="289"/>
            <ac:spMk id="18" creationId="{2D35845F-DA0F-7123-1ABF-87BA832EE336}"/>
          </ac:spMkLst>
        </pc:spChg>
        <pc:spChg chg="add mod">
          <ac:chgData name="Dalton Goodwin" userId="410ed63141fa7090" providerId="LiveId" clId="{DED488ED-67DA-4A27-A7F3-767B07E20C05}" dt="2022-10-17T18:35:44.968" v="5245" actId="1076"/>
          <ac:spMkLst>
            <pc:docMk/>
            <pc:sldMk cId="360214176" sldId="289"/>
            <ac:spMk id="19" creationId="{2B07203F-E505-9B00-7D14-3520266C505D}"/>
          </ac:spMkLst>
        </pc:spChg>
        <pc:spChg chg="add mod">
          <ac:chgData name="Dalton Goodwin" userId="410ed63141fa7090" providerId="LiveId" clId="{DED488ED-67DA-4A27-A7F3-767B07E20C05}" dt="2022-10-17T18:35:44.968" v="5245" actId="1076"/>
          <ac:spMkLst>
            <pc:docMk/>
            <pc:sldMk cId="360214176" sldId="289"/>
            <ac:spMk id="20" creationId="{70F12497-1DF4-DE59-1095-595AB1336F6D}"/>
          </ac:spMkLst>
        </pc:spChg>
        <pc:spChg chg="add del mod">
          <ac:chgData name="Dalton Goodwin" userId="410ed63141fa7090" providerId="LiveId" clId="{DED488ED-67DA-4A27-A7F3-767B07E20C05}" dt="2022-10-17T02:52:52.568" v="5099" actId="478"/>
          <ac:spMkLst>
            <pc:docMk/>
            <pc:sldMk cId="360214176" sldId="289"/>
            <ac:spMk id="21" creationId="{6B220416-8E86-97D5-D5D9-C1DB1449C15B}"/>
          </ac:spMkLst>
        </pc:spChg>
        <pc:spChg chg="add mod ord">
          <ac:chgData name="Dalton Goodwin" userId="410ed63141fa7090" providerId="LiveId" clId="{DED488ED-67DA-4A27-A7F3-767B07E20C05}" dt="2022-10-17T18:35:44.968" v="5245" actId="1076"/>
          <ac:spMkLst>
            <pc:docMk/>
            <pc:sldMk cId="360214176" sldId="289"/>
            <ac:spMk id="22" creationId="{46FB206F-A0DC-815D-E5AB-FEAA5FEC996E}"/>
          </ac:spMkLst>
        </pc:spChg>
        <pc:spChg chg="add mod ord">
          <ac:chgData name="Dalton Goodwin" userId="410ed63141fa7090" providerId="LiveId" clId="{DED488ED-67DA-4A27-A7F3-767B07E20C05}" dt="2022-10-17T18:35:44.968" v="5245" actId="1076"/>
          <ac:spMkLst>
            <pc:docMk/>
            <pc:sldMk cId="360214176" sldId="289"/>
            <ac:spMk id="23" creationId="{4309E1AF-DDC8-383F-0054-23B584A391C9}"/>
          </ac:spMkLst>
        </pc:spChg>
        <pc:spChg chg="add del mod">
          <ac:chgData name="Dalton Goodwin" userId="410ed63141fa7090" providerId="LiveId" clId="{DED488ED-67DA-4A27-A7F3-767B07E20C05}" dt="2022-10-17T18:33:25.873" v="5214" actId="478"/>
          <ac:spMkLst>
            <pc:docMk/>
            <pc:sldMk cId="360214176" sldId="289"/>
            <ac:spMk id="24" creationId="{B84FEFD4-ADCD-818E-B4E3-B34271C7912C}"/>
          </ac:spMkLst>
        </pc:spChg>
        <pc:spChg chg="add mod">
          <ac:chgData name="Dalton Goodwin" userId="410ed63141fa7090" providerId="LiveId" clId="{DED488ED-67DA-4A27-A7F3-767B07E20C05}" dt="2022-10-18T07:50:02.545" v="12557" actId="1076"/>
          <ac:spMkLst>
            <pc:docMk/>
            <pc:sldMk cId="360214176" sldId="289"/>
            <ac:spMk id="24" creationId="{CBA25836-A8B6-BDF0-A227-249B4598CC53}"/>
          </ac:spMkLst>
        </pc:spChg>
        <pc:spChg chg="add mod">
          <ac:chgData name="Dalton Goodwin" userId="410ed63141fa7090" providerId="LiveId" clId="{DED488ED-67DA-4A27-A7F3-767B07E20C05}" dt="2022-10-18T07:50:02.545" v="12557" actId="1076"/>
          <ac:spMkLst>
            <pc:docMk/>
            <pc:sldMk cId="360214176" sldId="289"/>
            <ac:spMk id="25" creationId="{0DA8B691-3605-8EB3-04BE-7E76612E5C1A}"/>
          </ac:spMkLst>
        </pc:spChg>
        <pc:spChg chg="add del mod">
          <ac:chgData name="Dalton Goodwin" userId="410ed63141fa7090" providerId="LiveId" clId="{DED488ED-67DA-4A27-A7F3-767B07E20C05}" dt="2022-10-17T18:33:32.603" v="5217"/>
          <ac:spMkLst>
            <pc:docMk/>
            <pc:sldMk cId="360214176" sldId="289"/>
            <ac:spMk id="25" creationId="{554315A3-3283-1114-DEE7-32EE2FFE19FA}"/>
          </ac:spMkLst>
        </pc:spChg>
        <pc:spChg chg="add mod">
          <ac:chgData name="Dalton Goodwin" userId="410ed63141fa7090" providerId="LiveId" clId="{DED488ED-67DA-4A27-A7F3-767B07E20C05}" dt="2022-10-17T18:35:44.968" v="5245" actId="1076"/>
          <ac:spMkLst>
            <pc:docMk/>
            <pc:sldMk cId="360214176" sldId="289"/>
            <ac:spMk id="26" creationId="{81C8DA93-2813-EC16-3FCC-853611D89132}"/>
          </ac:spMkLst>
        </pc:spChg>
        <pc:spChg chg="add mod">
          <ac:chgData name="Dalton Goodwin" userId="410ed63141fa7090" providerId="LiveId" clId="{DED488ED-67DA-4A27-A7F3-767B07E20C05}" dt="2022-10-17T18:44:08.103" v="5275" actId="14100"/>
          <ac:spMkLst>
            <pc:docMk/>
            <pc:sldMk cId="360214176" sldId="289"/>
            <ac:spMk id="27" creationId="{92830B54-F511-EC5A-B450-E95E7560F7CF}"/>
          </ac:spMkLst>
        </pc:spChg>
        <pc:spChg chg="add mod">
          <ac:chgData name="Dalton Goodwin" userId="410ed63141fa7090" providerId="LiveId" clId="{DED488ED-67DA-4A27-A7F3-767B07E20C05}" dt="2022-10-17T18:35:44.968" v="5245" actId="1076"/>
          <ac:spMkLst>
            <pc:docMk/>
            <pc:sldMk cId="360214176" sldId="289"/>
            <ac:spMk id="28" creationId="{1F5C2D53-D33F-2D3C-9519-AC6F01B986D4}"/>
          </ac:spMkLst>
        </pc:spChg>
        <pc:spChg chg="add mod">
          <ac:chgData name="Dalton Goodwin" userId="410ed63141fa7090" providerId="LiveId" clId="{DED488ED-67DA-4A27-A7F3-767B07E20C05}" dt="2022-10-17T18:44:04.170" v="5274" actId="1076"/>
          <ac:spMkLst>
            <pc:docMk/>
            <pc:sldMk cId="360214176" sldId="289"/>
            <ac:spMk id="29" creationId="{A7B92732-C49A-8889-9056-CB7B95BBF5CD}"/>
          </ac:spMkLst>
        </pc:spChg>
        <pc:spChg chg="add mod">
          <ac:chgData name="Dalton Goodwin" userId="410ed63141fa7090" providerId="LiveId" clId="{DED488ED-67DA-4A27-A7F3-767B07E20C05}" dt="2022-10-17T18:43:24.838" v="5269" actId="1076"/>
          <ac:spMkLst>
            <pc:docMk/>
            <pc:sldMk cId="360214176" sldId="289"/>
            <ac:spMk id="34" creationId="{27A15D54-88C5-EB7B-AC97-ED991C7900AE}"/>
          </ac:spMkLst>
        </pc:spChg>
        <pc:spChg chg="add mod">
          <ac:chgData name="Dalton Goodwin" userId="410ed63141fa7090" providerId="LiveId" clId="{DED488ED-67DA-4A27-A7F3-767B07E20C05}" dt="2022-10-17T18:44:22.874" v="5277" actId="1076"/>
          <ac:spMkLst>
            <pc:docMk/>
            <pc:sldMk cId="360214176" sldId="289"/>
            <ac:spMk id="36" creationId="{6E593984-09F1-0601-EF4E-56808D1A331B}"/>
          </ac:spMkLst>
        </pc:spChg>
        <pc:graphicFrameChg chg="add mod">
          <ac:chgData name="Dalton Goodwin" userId="410ed63141fa7090" providerId="LiveId" clId="{DED488ED-67DA-4A27-A7F3-767B07E20C05}" dt="2022-10-18T07:50:02.545" v="12557" actId="1076"/>
          <ac:graphicFrameMkLst>
            <pc:docMk/>
            <pc:sldMk cId="360214176" sldId="289"/>
            <ac:graphicFrameMk id="21" creationId="{6F719CE2-1935-CE48-5E40-BF728AA12181}"/>
          </ac:graphicFrameMkLst>
        </pc:graphicFrameChg>
        <pc:graphicFrameChg chg="add mod">
          <ac:chgData name="Dalton Goodwin" userId="410ed63141fa7090" providerId="LiveId" clId="{DED488ED-67DA-4A27-A7F3-767B07E20C05}" dt="2022-10-18T07:50:02.545" v="12557" actId="1076"/>
          <ac:graphicFrameMkLst>
            <pc:docMk/>
            <pc:sldMk cId="360214176" sldId="289"/>
            <ac:graphicFrameMk id="30" creationId="{D0381577-BBE9-8E6A-CAB7-B5E0119FED47}"/>
          </ac:graphicFrameMkLst>
        </pc:graphicFrameChg>
        <pc:graphicFrameChg chg="add mod">
          <ac:chgData name="Dalton Goodwin" userId="410ed63141fa7090" providerId="LiveId" clId="{DED488ED-67DA-4A27-A7F3-767B07E20C05}" dt="2022-10-18T07:50:02.545" v="12557" actId="1076"/>
          <ac:graphicFrameMkLst>
            <pc:docMk/>
            <pc:sldMk cId="360214176" sldId="289"/>
            <ac:graphicFrameMk id="32" creationId="{84A4ECE0-C59E-9531-9711-6A7D6377BBB2}"/>
          </ac:graphicFrameMkLst>
        </pc:graphicFrameChg>
        <pc:picChg chg="add del mod">
          <ac:chgData name="Dalton Goodwin" userId="410ed63141fa7090" providerId="LiveId" clId="{DED488ED-67DA-4A27-A7F3-767B07E20C05}" dt="2022-10-18T07:48:56.971" v="12520" actId="478"/>
          <ac:picMkLst>
            <pc:docMk/>
            <pc:sldMk cId="360214176" sldId="289"/>
            <ac:picMk id="5" creationId="{8E5DA061-AAB3-C14E-4A55-E973AC7B76F6}"/>
          </ac:picMkLst>
        </pc:picChg>
        <pc:picChg chg="add mod">
          <ac:chgData name="Dalton Goodwin" userId="410ed63141fa7090" providerId="LiveId" clId="{DED488ED-67DA-4A27-A7F3-767B07E20C05}" dt="2022-10-18T07:49:03.639" v="12550" actId="1036"/>
          <ac:picMkLst>
            <pc:docMk/>
            <pc:sldMk cId="360214176" sldId="289"/>
            <ac:picMk id="6" creationId="{D04B703E-115F-FD6A-F053-3D6B61CEDB1E}"/>
          </ac:picMkLst>
        </pc:picChg>
        <pc:picChg chg="add del mod">
          <ac:chgData name="Dalton Goodwin" userId="410ed63141fa7090" providerId="LiveId" clId="{DED488ED-67DA-4A27-A7F3-767B07E20C05}" dt="2022-10-17T02:40:48.914" v="4975" actId="478"/>
          <ac:picMkLst>
            <pc:docMk/>
            <pc:sldMk cId="360214176" sldId="289"/>
            <ac:picMk id="7" creationId="{78F592C1-34F3-1310-E97C-36DCB9CE3452}"/>
          </ac:picMkLst>
        </pc:picChg>
        <pc:picChg chg="add del mod">
          <ac:chgData name="Dalton Goodwin" userId="410ed63141fa7090" providerId="LiveId" clId="{DED488ED-67DA-4A27-A7F3-767B07E20C05}" dt="2022-10-18T07:49:52.147" v="12555" actId="478"/>
          <ac:picMkLst>
            <pc:docMk/>
            <pc:sldMk cId="360214176" sldId="289"/>
            <ac:picMk id="10" creationId="{87125829-4F1B-041C-EE97-27CB8CE74489}"/>
          </ac:picMkLst>
        </pc:picChg>
        <pc:picChg chg="add mod">
          <ac:chgData name="Dalton Goodwin" userId="410ed63141fa7090" providerId="LiveId" clId="{DED488ED-67DA-4A27-A7F3-767B07E20C05}" dt="2022-10-18T07:50:02.545" v="12557" actId="1076"/>
          <ac:picMkLst>
            <pc:docMk/>
            <pc:sldMk cId="360214176" sldId="289"/>
            <ac:picMk id="12" creationId="{0F256336-D593-C007-5660-DDBA93DA4B01}"/>
          </ac:picMkLst>
        </pc:picChg>
        <pc:cxnChg chg="add mod">
          <ac:chgData name="Dalton Goodwin" userId="410ed63141fa7090" providerId="LiveId" clId="{DED488ED-67DA-4A27-A7F3-767B07E20C05}" dt="2022-10-17T18:44:04.170" v="5274" actId="1076"/>
          <ac:cxnSpMkLst>
            <pc:docMk/>
            <pc:sldMk cId="360214176" sldId="289"/>
            <ac:cxnSpMk id="31" creationId="{8EC5C6E0-1833-FB8F-8574-708190A7CB67}"/>
          </ac:cxnSpMkLst>
        </pc:cxnChg>
        <pc:cxnChg chg="add mod">
          <ac:chgData name="Dalton Goodwin" userId="410ed63141fa7090" providerId="LiveId" clId="{DED488ED-67DA-4A27-A7F3-767B07E20C05}" dt="2022-10-17T18:43:24.838" v="5269" actId="1076"/>
          <ac:cxnSpMkLst>
            <pc:docMk/>
            <pc:sldMk cId="360214176" sldId="289"/>
            <ac:cxnSpMk id="35" creationId="{1C5154DD-9740-64D4-7A61-C703089BC75B}"/>
          </ac:cxnSpMkLst>
        </pc:cxnChg>
        <pc:cxnChg chg="add mod">
          <ac:chgData name="Dalton Goodwin" userId="410ed63141fa7090" providerId="LiveId" clId="{DED488ED-67DA-4A27-A7F3-767B07E20C05}" dt="2022-10-17T18:44:22.874" v="5277" actId="1076"/>
          <ac:cxnSpMkLst>
            <pc:docMk/>
            <pc:sldMk cId="360214176" sldId="289"/>
            <ac:cxnSpMk id="37" creationId="{A27EDDCA-D12C-AD8E-1E6D-B68AF8846731}"/>
          </ac:cxnSpMkLst>
        </pc:cxnChg>
      </pc:sldChg>
      <pc:sldChg chg="modSp add del mod ord">
        <pc:chgData name="Dalton Goodwin" userId="410ed63141fa7090" providerId="LiveId" clId="{DED488ED-67DA-4A27-A7F3-767B07E20C05}" dt="2022-10-18T05:09:59.725" v="8250" actId="47"/>
        <pc:sldMkLst>
          <pc:docMk/>
          <pc:sldMk cId="1277463419" sldId="290"/>
        </pc:sldMkLst>
        <pc:spChg chg="mod">
          <ac:chgData name="Dalton Goodwin" userId="410ed63141fa7090" providerId="LiveId" clId="{DED488ED-67DA-4A27-A7F3-767B07E20C05}" dt="2022-10-17T02:27:29.138" v="4819" actId="20577"/>
          <ac:spMkLst>
            <pc:docMk/>
            <pc:sldMk cId="1277463419" sldId="290"/>
            <ac:spMk id="3" creationId="{762E3ADA-FA1D-23FC-C6DB-9FC28D336BE0}"/>
          </ac:spMkLst>
        </pc:spChg>
      </pc:sldChg>
      <pc:sldChg chg="addSp delSp modSp add mod ord modTransition">
        <pc:chgData name="Dalton Goodwin" userId="410ed63141fa7090" providerId="LiveId" clId="{DED488ED-67DA-4A27-A7F3-767B07E20C05}" dt="2022-10-18T08:09:17.242" v="13638" actId="20577"/>
        <pc:sldMkLst>
          <pc:docMk/>
          <pc:sldMk cId="78607272" sldId="291"/>
        </pc:sldMkLst>
        <pc:spChg chg="mod">
          <ac:chgData name="Dalton Goodwin" userId="410ed63141fa7090" providerId="LiveId" clId="{DED488ED-67DA-4A27-A7F3-767B07E20C05}" dt="2022-10-18T08:09:17.242" v="13638" actId="20577"/>
          <ac:spMkLst>
            <pc:docMk/>
            <pc:sldMk cId="78607272" sldId="291"/>
            <ac:spMk id="3" creationId="{762E3ADA-FA1D-23FC-C6DB-9FC28D336BE0}"/>
          </ac:spMkLst>
        </pc:spChg>
        <pc:spChg chg="add del">
          <ac:chgData name="Dalton Goodwin" userId="410ed63141fa7090" providerId="LiveId" clId="{DED488ED-67DA-4A27-A7F3-767B07E20C05}" dt="2022-10-18T04:24:36.208" v="7948" actId="22"/>
          <ac:spMkLst>
            <pc:docMk/>
            <pc:sldMk cId="78607272" sldId="291"/>
            <ac:spMk id="6" creationId="{069C63FD-ADEF-DCEE-E60D-13C29A0BA3DF}"/>
          </ac:spMkLst>
        </pc:spChg>
        <pc:spChg chg="add del mod ord">
          <ac:chgData name="Dalton Goodwin" userId="410ed63141fa7090" providerId="LiveId" clId="{DED488ED-67DA-4A27-A7F3-767B07E20C05}" dt="2022-10-18T01:40:46.659" v="7689" actId="478"/>
          <ac:spMkLst>
            <pc:docMk/>
            <pc:sldMk cId="78607272" sldId="291"/>
            <ac:spMk id="7" creationId="{10A61385-8374-A4E9-7BDE-8F5476B63119}"/>
          </ac:spMkLst>
        </pc:spChg>
        <pc:spChg chg="add del">
          <ac:chgData name="Dalton Goodwin" userId="410ed63141fa7090" providerId="LiveId" clId="{DED488ED-67DA-4A27-A7F3-767B07E20C05}" dt="2022-10-18T01:39:32.340" v="7675" actId="478"/>
          <ac:spMkLst>
            <pc:docMk/>
            <pc:sldMk cId="78607272" sldId="291"/>
            <ac:spMk id="9" creationId="{180CB053-09AD-6863-15AD-C9278B2682C6}"/>
          </ac:spMkLst>
        </pc:spChg>
        <pc:spChg chg="add del mod">
          <ac:chgData name="Dalton Goodwin" userId="410ed63141fa7090" providerId="LiveId" clId="{DED488ED-67DA-4A27-A7F3-767B07E20C05}" dt="2022-10-18T01:40:32.740" v="7686" actId="478"/>
          <ac:spMkLst>
            <pc:docMk/>
            <pc:sldMk cId="78607272" sldId="291"/>
            <ac:spMk id="10" creationId="{16B806B9-96B6-919A-EBEB-71C38DFB183A}"/>
          </ac:spMkLst>
        </pc:spChg>
        <pc:spChg chg="add mod">
          <ac:chgData name="Dalton Goodwin" userId="410ed63141fa7090" providerId="LiveId" clId="{DED488ED-67DA-4A27-A7F3-767B07E20C05}" dt="2022-10-18T01:50:08.871" v="7750" actId="1076"/>
          <ac:spMkLst>
            <pc:docMk/>
            <pc:sldMk cId="78607272" sldId="291"/>
            <ac:spMk id="11" creationId="{38361FF5-96AB-4798-0ECF-DEEDFACAEA79}"/>
          </ac:spMkLst>
        </pc:spChg>
        <pc:spChg chg="add mod">
          <ac:chgData name="Dalton Goodwin" userId="410ed63141fa7090" providerId="LiveId" clId="{DED488ED-67DA-4A27-A7F3-767B07E20C05}" dt="2022-10-18T01:50:35.605" v="7754" actId="1076"/>
          <ac:spMkLst>
            <pc:docMk/>
            <pc:sldMk cId="78607272" sldId="291"/>
            <ac:spMk id="12" creationId="{573C9802-67B2-8F59-F29C-4C499BC5D4CD}"/>
          </ac:spMkLst>
        </pc:spChg>
        <pc:spChg chg="add mod">
          <ac:chgData name="Dalton Goodwin" userId="410ed63141fa7090" providerId="LiveId" clId="{DED488ED-67DA-4A27-A7F3-767B07E20C05}" dt="2022-10-18T01:50:15.728" v="7752" actId="1076"/>
          <ac:spMkLst>
            <pc:docMk/>
            <pc:sldMk cId="78607272" sldId="291"/>
            <ac:spMk id="13" creationId="{BCC3FC02-A918-276C-2E06-5E6B668961C8}"/>
          </ac:spMkLst>
        </pc:spChg>
        <pc:spChg chg="add del mod">
          <ac:chgData name="Dalton Goodwin" userId="410ed63141fa7090" providerId="LiveId" clId="{DED488ED-67DA-4A27-A7F3-767B07E20C05}" dt="2022-10-18T07:49:43.154" v="12553" actId="478"/>
          <ac:spMkLst>
            <pc:docMk/>
            <pc:sldMk cId="78607272" sldId="291"/>
            <ac:spMk id="16" creationId="{20BB266E-C01C-62F1-524D-344EBF1F1825}"/>
          </ac:spMkLst>
        </pc:spChg>
        <pc:spChg chg="add mod">
          <ac:chgData name="Dalton Goodwin" userId="410ed63141fa7090" providerId="LiveId" clId="{DED488ED-67DA-4A27-A7F3-767B07E20C05}" dt="2022-10-18T07:48:08.175" v="12243" actId="1038"/>
          <ac:spMkLst>
            <pc:docMk/>
            <pc:sldMk cId="78607272" sldId="291"/>
            <ac:spMk id="18" creationId="{E4EB2CEC-083F-09B9-7F07-80C4E8BA8CEC}"/>
          </ac:spMkLst>
        </pc:spChg>
        <pc:spChg chg="add mod">
          <ac:chgData name="Dalton Goodwin" userId="410ed63141fa7090" providerId="LiveId" clId="{DED488ED-67DA-4A27-A7F3-767B07E20C05}" dt="2022-10-18T07:48:08.175" v="12243" actId="1038"/>
          <ac:spMkLst>
            <pc:docMk/>
            <pc:sldMk cId="78607272" sldId="291"/>
            <ac:spMk id="19" creationId="{DEE647F6-1F11-4B92-4642-1FE063BF13C2}"/>
          </ac:spMkLst>
        </pc:spChg>
        <pc:spChg chg="add mod">
          <ac:chgData name="Dalton Goodwin" userId="410ed63141fa7090" providerId="LiveId" clId="{DED488ED-67DA-4A27-A7F3-767B07E20C05}" dt="2022-10-18T07:48:08.175" v="12243" actId="1038"/>
          <ac:spMkLst>
            <pc:docMk/>
            <pc:sldMk cId="78607272" sldId="291"/>
            <ac:spMk id="20" creationId="{D03BFAE6-8CA0-718F-5FA2-420FAA5F0DFA}"/>
          </ac:spMkLst>
        </pc:spChg>
        <pc:spChg chg="add mod">
          <ac:chgData name="Dalton Goodwin" userId="410ed63141fa7090" providerId="LiveId" clId="{DED488ED-67DA-4A27-A7F3-767B07E20C05}" dt="2022-10-18T07:48:08.175" v="12243" actId="1038"/>
          <ac:spMkLst>
            <pc:docMk/>
            <pc:sldMk cId="78607272" sldId="291"/>
            <ac:spMk id="21" creationId="{0986F5B6-6DA5-6978-3D7E-A2F5CE4FE65D}"/>
          </ac:spMkLst>
        </pc:spChg>
        <pc:spChg chg="add mod">
          <ac:chgData name="Dalton Goodwin" userId="410ed63141fa7090" providerId="LiveId" clId="{DED488ED-67DA-4A27-A7F3-767B07E20C05}" dt="2022-10-18T07:48:08.175" v="12243" actId="1038"/>
          <ac:spMkLst>
            <pc:docMk/>
            <pc:sldMk cId="78607272" sldId="291"/>
            <ac:spMk id="22" creationId="{80993502-FD32-5AA1-DDAB-553EBA8A26D8}"/>
          </ac:spMkLst>
        </pc:spChg>
        <pc:spChg chg="add mod">
          <ac:chgData name="Dalton Goodwin" userId="410ed63141fa7090" providerId="LiveId" clId="{DED488ED-67DA-4A27-A7F3-767B07E20C05}" dt="2022-10-18T07:48:08.175" v="12243" actId="1038"/>
          <ac:spMkLst>
            <pc:docMk/>
            <pc:sldMk cId="78607272" sldId="291"/>
            <ac:spMk id="23" creationId="{79AC8056-42A3-C289-C35E-865AB514DBD3}"/>
          </ac:spMkLst>
        </pc:spChg>
        <pc:spChg chg="add mod">
          <ac:chgData name="Dalton Goodwin" userId="410ed63141fa7090" providerId="LiveId" clId="{DED488ED-67DA-4A27-A7F3-767B07E20C05}" dt="2022-10-18T07:48:08.175" v="12243" actId="1038"/>
          <ac:spMkLst>
            <pc:docMk/>
            <pc:sldMk cId="78607272" sldId="291"/>
            <ac:spMk id="24" creationId="{B113FC09-C63B-D9FD-F52C-59ED00624285}"/>
          </ac:spMkLst>
        </pc:spChg>
        <pc:spChg chg="add mod">
          <ac:chgData name="Dalton Goodwin" userId="410ed63141fa7090" providerId="LiveId" clId="{DED488ED-67DA-4A27-A7F3-767B07E20C05}" dt="2022-10-18T07:48:08.175" v="12243" actId="1038"/>
          <ac:spMkLst>
            <pc:docMk/>
            <pc:sldMk cId="78607272" sldId="291"/>
            <ac:spMk id="25" creationId="{2B1BBF37-12D1-63EE-207F-E88D44A22C1D}"/>
          </ac:spMkLst>
        </pc:spChg>
        <pc:spChg chg="add mod">
          <ac:chgData name="Dalton Goodwin" userId="410ed63141fa7090" providerId="LiveId" clId="{DED488ED-67DA-4A27-A7F3-767B07E20C05}" dt="2022-10-18T07:48:08.175" v="12243" actId="1038"/>
          <ac:spMkLst>
            <pc:docMk/>
            <pc:sldMk cId="78607272" sldId="291"/>
            <ac:spMk id="26" creationId="{4BBDB5B1-AF8A-65F9-82FC-049D808A9380}"/>
          </ac:spMkLst>
        </pc:spChg>
        <pc:spChg chg="add mod">
          <ac:chgData name="Dalton Goodwin" userId="410ed63141fa7090" providerId="LiveId" clId="{DED488ED-67DA-4A27-A7F3-767B07E20C05}" dt="2022-10-18T07:48:08.175" v="12243" actId="1038"/>
          <ac:spMkLst>
            <pc:docMk/>
            <pc:sldMk cId="78607272" sldId="291"/>
            <ac:spMk id="27" creationId="{E39536A7-ECAF-92F1-C8A2-985D2AB7AD95}"/>
          </ac:spMkLst>
        </pc:spChg>
        <pc:spChg chg="add mod">
          <ac:chgData name="Dalton Goodwin" userId="410ed63141fa7090" providerId="LiveId" clId="{DED488ED-67DA-4A27-A7F3-767B07E20C05}" dt="2022-10-18T07:48:08.175" v="12243" actId="1038"/>
          <ac:spMkLst>
            <pc:docMk/>
            <pc:sldMk cId="78607272" sldId="291"/>
            <ac:spMk id="28" creationId="{D7F8E48D-7D14-B259-5944-3AAF6FAFD6EA}"/>
          </ac:spMkLst>
        </pc:spChg>
        <pc:spChg chg="add mod">
          <ac:chgData name="Dalton Goodwin" userId="410ed63141fa7090" providerId="LiveId" clId="{DED488ED-67DA-4A27-A7F3-767B07E20C05}" dt="2022-10-18T07:48:08.175" v="12243" actId="1038"/>
          <ac:spMkLst>
            <pc:docMk/>
            <pc:sldMk cId="78607272" sldId="291"/>
            <ac:spMk id="29" creationId="{8A1C25EA-53F1-21F4-A9EF-F2121985A898}"/>
          </ac:spMkLst>
        </pc:spChg>
        <pc:spChg chg="add mod">
          <ac:chgData name="Dalton Goodwin" userId="410ed63141fa7090" providerId="LiveId" clId="{DED488ED-67DA-4A27-A7F3-767B07E20C05}" dt="2022-10-18T07:48:08.175" v="12243" actId="1038"/>
          <ac:spMkLst>
            <pc:docMk/>
            <pc:sldMk cId="78607272" sldId="291"/>
            <ac:spMk id="30" creationId="{D9845840-36AF-640C-3341-E52A95288074}"/>
          </ac:spMkLst>
        </pc:spChg>
        <pc:spChg chg="add mod">
          <ac:chgData name="Dalton Goodwin" userId="410ed63141fa7090" providerId="LiveId" clId="{DED488ED-67DA-4A27-A7F3-767B07E20C05}" dt="2022-10-18T07:48:08.175" v="12243" actId="1038"/>
          <ac:spMkLst>
            <pc:docMk/>
            <pc:sldMk cId="78607272" sldId="291"/>
            <ac:spMk id="31" creationId="{357E72CE-4427-7581-C5A9-97186A5E174E}"/>
          </ac:spMkLst>
        </pc:spChg>
        <pc:spChg chg="add mod">
          <ac:chgData name="Dalton Goodwin" userId="410ed63141fa7090" providerId="LiveId" clId="{DED488ED-67DA-4A27-A7F3-767B07E20C05}" dt="2022-10-18T07:48:08.175" v="12243" actId="1038"/>
          <ac:spMkLst>
            <pc:docMk/>
            <pc:sldMk cId="78607272" sldId="291"/>
            <ac:spMk id="32" creationId="{49B93D01-0251-E8CE-EE89-D222516B955A}"/>
          </ac:spMkLst>
        </pc:spChg>
        <pc:spChg chg="add mod">
          <ac:chgData name="Dalton Goodwin" userId="410ed63141fa7090" providerId="LiveId" clId="{DED488ED-67DA-4A27-A7F3-767B07E20C05}" dt="2022-10-18T07:48:08.175" v="12243" actId="1038"/>
          <ac:spMkLst>
            <pc:docMk/>
            <pc:sldMk cId="78607272" sldId="291"/>
            <ac:spMk id="33" creationId="{5E0B04FF-4A07-AF18-9BB8-A616A22A7072}"/>
          </ac:spMkLst>
        </pc:spChg>
        <pc:spChg chg="add mod">
          <ac:chgData name="Dalton Goodwin" userId="410ed63141fa7090" providerId="LiveId" clId="{DED488ED-67DA-4A27-A7F3-767B07E20C05}" dt="2022-10-18T07:48:08.175" v="12243" actId="1038"/>
          <ac:spMkLst>
            <pc:docMk/>
            <pc:sldMk cId="78607272" sldId="291"/>
            <ac:spMk id="34" creationId="{60D40F31-0DE1-6A55-6028-6A48C4CC788C}"/>
          </ac:spMkLst>
        </pc:spChg>
        <pc:spChg chg="add mod">
          <ac:chgData name="Dalton Goodwin" userId="410ed63141fa7090" providerId="LiveId" clId="{DED488ED-67DA-4A27-A7F3-767B07E20C05}" dt="2022-10-18T07:48:08.175" v="12243" actId="1038"/>
          <ac:spMkLst>
            <pc:docMk/>
            <pc:sldMk cId="78607272" sldId="291"/>
            <ac:spMk id="36" creationId="{6A469516-BB89-40DB-F65A-D35F67012C8A}"/>
          </ac:spMkLst>
        </pc:spChg>
        <pc:spChg chg="add mod">
          <ac:chgData name="Dalton Goodwin" userId="410ed63141fa7090" providerId="LiveId" clId="{DED488ED-67DA-4A27-A7F3-767B07E20C05}" dt="2022-10-18T07:48:08.175" v="12243" actId="1038"/>
          <ac:spMkLst>
            <pc:docMk/>
            <pc:sldMk cId="78607272" sldId="291"/>
            <ac:spMk id="38" creationId="{01BC305E-017F-B2D0-89DD-C036D6AC754C}"/>
          </ac:spMkLst>
        </pc:spChg>
        <pc:spChg chg="add mod">
          <ac:chgData name="Dalton Goodwin" userId="410ed63141fa7090" providerId="LiveId" clId="{DED488ED-67DA-4A27-A7F3-767B07E20C05}" dt="2022-10-18T07:49:44.094" v="12554"/>
          <ac:spMkLst>
            <pc:docMk/>
            <pc:sldMk cId="78607272" sldId="291"/>
            <ac:spMk id="40" creationId="{5FEA9A29-6A93-7DEF-2658-01E03A9D26BE}"/>
          </ac:spMkLst>
        </pc:spChg>
        <pc:spChg chg="add mod">
          <ac:chgData name="Dalton Goodwin" userId="410ed63141fa7090" providerId="LiveId" clId="{DED488ED-67DA-4A27-A7F3-767B07E20C05}" dt="2022-10-18T07:49:44.094" v="12554"/>
          <ac:spMkLst>
            <pc:docMk/>
            <pc:sldMk cId="78607272" sldId="291"/>
            <ac:spMk id="42" creationId="{E53473F5-2821-8F22-51EA-D99D9B8CAAFB}"/>
          </ac:spMkLst>
        </pc:spChg>
        <pc:spChg chg="add mod">
          <ac:chgData name="Dalton Goodwin" userId="410ed63141fa7090" providerId="LiveId" clId="{DED488ED-67DA-4A27-A7F3-767B07E20C05}" dt="2022-10-18T07:49:44.094" v="12554"/>
          <ac:spMkLst>
            <pc:docMk/>
            <pc:sldMk cId="78607272" sldId="291"/>
            <ac:spMk id="43" creationId="{AA6CE615-5F6C-690B-5B5A-CF484254674B}"/>
          </ac:spMkLst>
        </pc:spChg>
        <pc:spChg chg="add del mod">
          <ac:chgData name="Dalton Goodwin" userId="410ed63141fa7090" providerId="LiveId" clId="{DED488ED-67DA-4A27-A7F3-767B07E20C05}" dt="2022-10-18T07:50:23.356" v="12561"/>
          <ac:spMkLst>
            <pc:docMk/>
            <pc:sldMk cId="78607272" sldId="291"/>
            <ac:spMk id="46" creationId="{1958E4CB-CEC7-9DB6-5E62-96AC89FE17C5}"/>
          </ac:spMkLst>
        </pc:spChg>
        <pc:spChg chg="add del mod">
          <ac:chgData name="Dalton Goodwin" userId="410ed63141fa7090" providerId="LiveId" clId="{DED488ED-67DA-4A27-A7F3-767B07E20C05}" dt="2022-10-18T07:50:23.356" v="12561"/>
          <ac:spMkLst>
            <pc:docMk/>
            <pc:sldMk cId="78607272" sldId="291"/>
            <ac:spMk id="48" creationId="{F3399221-F84D-4CBA-979E-0E68F40AEB2A}"/>
          </ac:spMkLst>
        </pc:spChg>
        <pc:spChg chg="add del mod">
          <ac:chgData name="Dalton Goodwin" userId="410ed63141fa7090" providerId="LiveId" clId="{DED488ED-67DA-4A27-A7F3-767B07E20C05}" dt="2022-10-18T07:50:23.356" v="12561"/>
          <ac:spMkLst>
            <pc:docMk/>
            <pc:sldMk cId="78607272" sldId="291"/>
            <ac:spMk id="50" creationId="{FBB4B73F-F38A-A4F2-7CE0-B68853F54396}"/>
          </ac:spMkLst>
        </pc:spChg>
        <pc:spChg chg="add del mod">
          <ac:chgData name="Dalton Goodwin" userId="410ed63141fa7090" providerId="LiveId" clId="{DED488ED-67DA-4A27-A7F3-767B07E20C05}" dt="2022-10-18T07:50:23.356" v="12561"/>
          <ac:spMkLst>
            <pc:docMk/>
            <pc:sldMk cId="78607272" sldId="291"/>
            <ac:spMk id="51" creationId="{2D156272-026C-5A44-4AF2-22B170AA0F02}"/>
          </ac:spMkLst>
        </pc:spChg>
        <pc:graphicFrameChg chg="add del mod modGraphic">
          <ac:chgData name="Dalton Goodwin" userId="410ed63141fa7090" providerId="LiveId" clId="{DED488ED-67DA-4A27-A7F3-767B07E20C05}" dt="2022-10-18T01:40:44.156" v="7688" actId="478"/>
          <ac:graphicFrameMkLst>
            <pc:docMk/>
            <pc:sldMk cId="78607272" sldId="291"/>
            <ac:graphicFrameMk id="6" creationId="{3522E942-CF74-287A-37A1-E02FD4D799A0}"/>
          </ac:graphicFrameMkLst>
        </pc:graphicFrameChg>
        <pc:graphicFrameChg chg="add del mod">
          <ac:chgData name="Dalton Goodwin" userId="410ed63141fa7090" providerId="LiveId" clId="{DED488ED-67DA-4A27-A7F3-767B07E20C05}" dt="2022-10-18T04:35:11.835" v="8068" actId="478"/>
          <ac:graphicFrameMkLst>
            <pc:docMk/>
            <pc:sldMk cId="78607272" sldId="291"/>
            <ac:graphicFrameMk id="9" creationId="{3A41F111-9604-C688-794B-6DEB6376FCA4}"/>
          </ac:graphicFrameMkLst>
        </pc:graphicFrameChg>
        <pc:graphicFrameChg chg="add del mod">
          <ac:chgData name="Dalton Goodwin" userId="410ed63141fa7090" providerId="LiveId" clId="{DED488ED-67DA-4A27-A7F3-767B07E20C05}" dt="2022-10-18T04:35:11.092" v="8067" actId="478"/>
          <ac:graphicFrameMkLst>
            <pc:docMk/>
            <pc:sldMk cId="78607272" sldId="291"/>
            <ac:graphicFrameMk id="14" creationId="{91F70C70-1951-F96D-07B1-FF9A25D2A1A8}"/>
          </ac:graphicFrameMkLst>
        </pc:graphicFrameChg>
        <pc:graphicFrameChg chg="add del mod">
          <ac:chgData name="Dalton Goodwin" userId="410ed63141fa7090" providerId="LiveId" clId="{DED488ED-67DA-4A27-A7F3-767B07E20C05}" dt="2022-10-18T07:49:39.243" v="12552" actId="478"/>
          <ac:graphicFrameMkLst>
            <pc:docMk/>
            <pc:sldMk cId="78607272" sldId="291"/>
            <ac:graphicFrameMk id="17" creationId="{6A817627-DA4E-A31E-D601-F197E9CC26D3}"/>
          </ac:graphicFrameMkLst>
        </pc:graphicFrameChg>
        <pc:graphicFrameChg chg="add mod">
          <ac:chgData name="Dalton Goodwin" userId="410ed63141fa7090" providerId="LiveId" clId="{DED488ED-67DA-4A27-A7F3-767B07E20C05}" dt="2022-10-18T07:49:44.094" v="12554"/>
          <ac:graphicFrameMkLst>
            <pc:docMk/>
            <pc:sldMk cId="78607272" sldId="291"/>
            <ac:graphicFrameMk id="41" creationId="{52DF6DC4-9825-B447-B7FA-AAC86C070BE7}"/>
          </ac:graphicFrameMkLst>
        </pc:graphicFrameChg>
        <pc:graphicFrameChg chg="add mod">
          <ac:chgData name="Dalton Goodwin" userId="410ed63141fa7090" providerId="LiveId" clId="{DED488ED-67DA-4A27-A7F3-767B07E20C05}" dt="2022-10-18T07:49:44.094" v="12554"/>
          <ac:graphicFrameMkLst>
            <pc:docMk/>
            <pc:sldMk cId="78607272" sldId="291"/>
            <ac:graphicFrameMk id="44" creationId="{75DC2171-B209-81F0-1767-F022BE1274F2}"/>
          </ac:graphicFrameMkLst>
        </pc:graphicFrameChg>
        <pc:graphicFrameChg chg="add mod">
          <ac:chgData name="Dalton Goodwin" userId="410ed63141fa7090" providerId="LiveId" clId="{DED488ED-67DA-4A27-A7F3-767B07E20C05}" dt="2022-10-18T07:49:44.094" v="12554"/>
          <ac:graphicFrameMkLst>
            <pc:docMk/>
            <pc:sldMk cId="78607272" sldId="291"/>
            <ac:graphicFrameMk id="45" creationId="{79B7F9F3-7B1A-F6BB-9474-145E9DA8D3F4}"/>
          </ac:graphicFrameMkLst>
        </pc:graphicFrameChg>
        <pc:graphicFrameChg chg="add del mod">
          <ac:chgData name="Dalton Goodwin" userId="410ed63141fa7090" providerId="LiveId" clId="{DED488ED-67DA-4A27-A7F3-767B07E20C05}" dt="2022-10-18T07:50:23.356" v="12561"/>
          <ac:graphicFrameMkLst>
            <pc:docMk/>
            <pc:sldMk cId="78607272" sldId="291"/>
            <ac:graphicFrameMk id="49" creationId="{44309083-A0F2-51AE-7B94-524AB52921AB}"/>
          </ac:graphicFrameMkLst>
        </pc:graphicFrameChg>
        <pc:graphicFrameChg chg="add del mod">
          <ac:chgData name="Dalton Goodwin" userId="410ed63141fa7090" providerId="LiveId" clId="{DED488ED-67DA-4A27-A7F3-767B07E20C05}" dt="2022-10-18T07:50:23.356" v="12561"/>
          <ac:graphicFrameMkLst>
            <pc:docMk/>
            <pc:sldMk cId="78607272" sldId="291"/>
            <ac:graphicFrameMk id="52" creationId="{7C8D3714-C838-6A9B-BEF9-349365B68BCB}"/>
          </ac:graphicFrameMkLst>
        </pc:graphicFrameChg>
        <pc:graphicFrameChg chg="add del mod">
          <ac:chgData name="Dalton Goodwin" userId="410ed63141fa7090" providerId="LiveId" clId="{DED488ED-67DA-4A27-A7F3-767B07E20C05}" dt="2022-10-18T07:50:23.356" v="12561"/>
          <ac:graphicFrameMkLst>
            <pc:docMk/>
            <pc:sldMk cId="78607272" sldId="291"/>
            <ac:graphicFrameMk id="53" creationId="{842F46D2-2ED5-BDFB-6ED6-6BFA50744B73}"/>
          </ac:graphicFrameMkLst>
        </pc:graphicFrameChg>
        <pc:picChg chg="add del mod ord">
          <ac:chgData name="Dalton Goodwin" userId="410ed63141fa7090" providerId="LiveId" clId="{DED488ED-67DA-4A27-A7F3-767B07E20C05}" dt="2022-10-18T04:24:34.284" v="7946" actId="478"/>
          <ac:picMkLst>
            <pc:docMk/>
            <pc:sldMk cId="78607272" sldId="291"/>
            <ac:picMk id="5" creationId="{2609A86D-3D3B-32DF-BC8E-7E97B6D8597C}"/>
          </ac:picMkLst>
        </pc:picChg>
        <pc:picChg chg="del">
          <ac:chgData name="Dalton Goodwin" userId="410ed63141fa7090" providerId="LiveId" clId="{DED488ED-67DA-4A27-A7F3-767B07E20C05}" dt="2022-10-18T00:34:44.593" v="7203" actId="478"/>
          <ac:picMkLst>
            <pc:docMk/>
            <pc:sldMk cId="78607272" sldId="291"/>
            <ac:picMk id="5" creationId="{D4FDD5C6-83E4-A94B-5708-C5F9DF29F9F6}"/>
          </ac:picMkLst>
        </pc:picChg>
        <pc:picChg chg="add del mod">
          <ac:chgData name="Dalton Goodwin" userId="410ed63141fa7090" providerId="LiveId" clId="{DED488ED-67DA-4A27-A7F3-767B07E20C05}" dt="2022-10-18T04:33:59.108" v="8052" actId="478"/>
          <ac:picMkLst>
            <pc:docMk/>
            <pc:sldMk cId="78607272" sldId="291"/>
            <ac:picMk id="7" creationId="{1B21DE26-AE37-5208-3215-7C5A1BA3A059}"/>
          </ac:picMkLst>
        </pc:picChg>
        <pc:picChg chg="add del mod">
          <ac:chgData name="Dalton Goodwin" userId="410ed63141fa7090" providerId="LiveId" clId="{DED488ED-67DA-4A27-A7F3-767B07E20C05}" dt="2022-10-18T04:34:15.644" v="8055" actId="478"/>
          <ac:picMkLst>
            <pc:docMk/>
            <pc:sldMk cId="78607272" sldId="291"/>
            <ac:picMk id="8" creationId="{B0A1C7C0-989B-B6FD-BC76-2664D4931411}"/>
          </ac:picMkLst>
        </pc:picChg>
        <pc:picChg chg="add del mod ord">
          <ac:chgData name="Dalton Goodwin" userId="410ed63141fa7090" providerId="LiveId" clId="{DED488ED-67DA-4A27-A7F3-767B07E20C05}" dt="2022-10-18T01:10:01.406" v="7367" actId="478"/>
          <ac:picMkLst>
            <pc:docMk/>
            <pc:sldMk cId="78607272" sldId="291"/>
            <ac:picMk id="8" creationId="{F9C5FE4E-3B4E-7669-9DCA-2A3B09555A23}"/>
          </ac:picMkLst>
        </pc:picChg>
        <pc:picChg chg="del mod">
          <ac:chgData name="Dalton Goodwin" userId="410ed63141fa7090" providerId="LiveId" clId="{DED488ED-67DA-4A27-A7F3-767B07E20C05}" dt="2022-10-18T00:20:23.723" v="6661" actId="478"/>
          <ac:picMkLst>
            <pc:docMk/>
            <pc:sldMk cId="78607272" sldId="291"/>
            <ac:picMk id="9" creationId="{339F000A-BF94-1686-09C9-DCA060B86BEE}"/>
          </ac:picMkLst>
        </pc:picChg>
        <pc:picChg chg="add del">
          <ac:chgData name="Dalton Goodwin" userId="410ed63141fa7090" providerId="LiveId" clId="{DED488ED-67DA-4A27-A7F3-767B07E20C05}" dt="2022-10-18T00:40:53.260" v="7224" actId="22"/>
          <ac:picMkLst>
            <pc:docMk/>
            <pc:sldMk cId="78607272" sldId="291"/>
            <ac:picMk id="10" creationId="{64907E00-A0E4-1899-D187-43142C50166C}"/>
          </ac:picMkLst>
        </pc:picChg>
        <pc:picChg chg="add del mod">
          <ac:chgData name="Dalton Goodwin" userId="410ed63141fa7090" providerId="LiveId" clId="{DED488ED-67DA-4A27-A7F3-767B07E20C05}" dt="2022-10-18T04:35:09.459" v="8066" actId="478"/>
          <ac:picMkLst>
            <pc:docMk/>
            <pc:sldMk cId="78607272" sldId="291"/>
            <ac:picMk id="10" creationId="{F5F2B8AF-F4C7-091F-12D7-623334980ABA}"/>
          </ac:picMkLst>
        </pc:picChg>
        <pc:picChg chg="add del">
          <ac:chgData name="Dalton Goodwin" userId="410ed63141fa7090" providerId="LiveId" clId="{DED488ED-67DA-4A27-A7F3-767B07E20C05}" dt="2022-10-18T00:42:09.250" v="7229" actId="22"/>
          <ac:picMkLst>
            <pc:docMk/>
            <pc:sldMk cId="78607272" sldId="291"/>
            <ac:picMk id="12" creationId="{74B765F3-93D2-4AA6-2AAC-823015FE047F}"/>
          </ac:picMkLst>
        </pc:picChg>
        <pc:picChg chg="add mod">
          <ac:chgData name="Dalton Goodwin" userId="410ed63141fa7090" providerId="LiveId" clId="{DED488ED-67DA-4A27-A7F3-767B07E20C05}" dt="2022-10-18T04:35:13.135" v="8069"/>
          <ac:picMkLst>
            <pc:docMk/>
            <pc:sldMk cId="78607272" sldId="291"/>
            <ac:picMk id="15" creationId="{2F37ABF9-0228-7EF1-2289-BC0664DE7D2A}"/>
          </ac:picMkLst>
        </pc:picChg>
        <pc:picChg chg="add del mod">
          <ac:chgData name="Dalton Goodwin" userId="410ed63141fa7090" providerId="LiveId" clId="{DED488ED-67DA-4A27-A7F3-767B07E20C05}" dt="2022-10-18T07:50:23.356" v="12561"/>
          <ac:picMkLst>
            <pc:docMk/>
            <pc:sldMk cId="78607272" sldId="291"/>
            <ac:picMk id="47" creationId="{10008432-C128-F6CC-C04C-B06342068086}"/>
          </ac:picMkLst>
        </pc:picChg>
        <pc:picChg chg="add del mod">
          <ac:chgData name="Dalton Goodwin" userId="410ed63141fa7090" providerId="LiveId" clId="{DED488ED-67DA-4A27-A7F3-767B07E20C05}" dt="2022-10-18T00:45:25.130" v="7248"/>
          <ac:picMkLst>
            <pc:docMk/>
            <pc:sldMk cId="78607272" sldId="291"/>
            <ac:picMk id="2050" creationId="{9EC3EA4C-4819-8FBE-0CA5-FA10E5A8B4D4}"/>
          </ac:picMkLst>
        </pc:picChg>
        <pc:cxnChg chg="add mod">
          <ac:chgData name="Dalton Goodwin" userId="410ed63141fa7090" providerId="LiveId" clId="{DED488ED-67DA-4A27-A7F3-767B07E20C05}" dt="2022-10-18T07:48:08.175" v="12243" actId="1038"/>
          <ac:cxnSpMkLst>
            <pc:docMk/>
            <pc:sldMk cId="78607272" sldId="291"/>
            <ac:cxnSpMk id="35" creationId="{2046FF0F-FE08-1DB6-84A5-A4C252A96FE5}"/>
          </ac:cxnSpMkLst>
        </pc:cxnChg>
        <pc:cxnChg chg="add mod">
          <ac:chgData name="Dalton Goodwin" userId="410ed63141fa7090" providerId="LiveId" clId="{DED488ED-67DA-4A27-A7F3-767B07E20C05}" dt="2022-10-18T07:48:08.175" v="12243" actId="1038"/>
          <ac:cxnSpMkLst>
            <pc:docMk/>
            <pc:sldMk cId="78607272" sldId="291"/>
            <ac:cxnSpMk id="37" creationId="{B2D86E9D-C1E6-8F97-00C5-88545A794EFB}"/>
          </ac:cxnSpMkLst>
        </pc:cxnChg>
        <pc:cxnChg chg="add mod">
          <ac:chgData name="Dalton Goodwin" userId="410ed63141fa7090" providerId="LiveId" clId="{DED488ED-67DA-4A27-A7F3-767B07E20C05}" dt="2022-10-18T07:48:08.175" v="12243" actId="1038"/>
          <ac:cxnSpMkLst>
            <pc:docMk/>
            <pc:sldMk cId="78607272" sldId="291"/>
            <ac:cxnSpMk id="39" creationId="{BBB00B2D-E6CC-F116-DE63-E77CBED0F15F}"/>
          </ac:cxnSpMkLst>
        </pc:cxnChg>
      </pc:sldChg>
      <pc:sldChg chg="add del ord">
        <pc:chgData name="Dalton Goodwin" userId="410ed63141fa7090" providerId="LiveId" clId="{DED488ED-67DA-4A27-A7F3-767B07E20C05}" dt="2022-10-17T02:31:48.471" v="4885"/>
        <pc:sldMkLst>
          <pc:docMk/>
          <pc:sldMk cId="2442393753" sldId="291"/>
        </pc:sldMkLst>
      </pc:sldChg>
      <pc:sldChg chg="addSp delSp modSp add mod modNotesTx">
        <pc:chgData name="Dalton Goodwin" userId="410ed63141fa7090" providerId="LiveId" clId="{DED488ED-67DA-4A27-A7F3-767B07E20C05}" dt="2022-10-18T05:05:36.074" v="8202" actId="1076"/>
        <pc:sldMkLst>
          <pc:docMk/>
          <pc:sldMk cId="424496122" sldId="292"/>
        </pc:sldMkLst>
        <pc:spChg chg="del">
          <ac:chgData name="Dalton Goodwin" userId="410ed63141fa7090" providerId="LiveId" clId="{DED488ED-67DA-4A27-A7F3-767B07E20C05}" dt="2022-10-18T00:38:26.409" v="7222" actId="478"/>
          <ac:spMkLst>
            <pc:docMk/>
            <pc:sldMk cId="424496122" sldId="292"/>
            <ac:spMk id="2" creationId="{00000000-0000-0000-0000-000000000000}"/>
          </ac:spMkLst>
        </pc:spChg>
        <pc:spChg chg="del">
          <ac:chgData name="Dalton Goodwin" userId="410ed63141fa7090" providerId="LiveId" clId="{DED488ED-67DA-4A27-A7F3-767B07E20C05}" dt="2022-10-18T00:28:29.378" v="7189" actId="478"/>
          <ac:spMkLst>
            <pc:docMk/>
            <pc:sldMk cId="424496122" sldId="292"/>
            <ac:spMk id="3" creationId="{762E3ADA-FA1D-23FC-C6DB-9FC28D336BE0}"/>
          </ac:spMkLst>
        </pc:spChg>
        <pc:spChg chg="add del mod ord">
          <ac:chgData name="Dalton Goodwin" userId="410ed63141fa7090" providerId="LiveId" clId="{DED488ED-67DA-4A27-A7F3-767B07E20C05}" dt="2022-10-18T01:29:29.142" v="7456" actId="11529"/>
          <ac:spMkLst>
            <pc:docMk/>
            <pc:sldMk cId="424496122" sldId="292"/>
            <ac:spMk id="5" creationId="{07027B96-3A2B-B3D6-4703-9411CDDD7E62}"/>
          </ac:spMkLst>
        </pc:spChg>
        <pc:picChg chg="add mod">
          <ac:chgData name="Dalton Goodwin" userId="410ed63141fa7090" providerId="LiveId" clId="{DED488ED-67DA-4A27-A7F3-767B07E20C05}" dt="2022-10-18T05:05:24.225" v="8200" actId="167"/>
          <ac:picMkLst>
            <pc:docMk/>
            <pc:sldMk cId="424496122" sldId="292"/>
            <ac:picMk id="2" creationId="{309E262C-C917-DD8E-C727-54EA6A1B672C}"/>
          </ac:picMkLst>
        </pc:picChg>
        <pc:picChg chg="add del mod modCrop">
          <ac:chgData name="Dalton Goodwin" userId="410ed63141fa7090" providerId="LiveId" clId="{DED488ED-67DA-4A27-A7F3-767B07E20C05}" dt="2022-10-18T01:02:59.527" v="7360" actId="478"/>
          <ac:picMkLst>
            <pc:docMk/>
            <pc:sldMk cId="424496122" sldId="292"/>
            <ac:picMk id="3" creationId="{88E9E169-3C18-A91B-849D-038BBC91CD35}"/>
          </ac:picMkLst>
        </pc:picChg>
        <pc:picChg chg="add del">
          <ac:chgData name="Dalton Goodwin" userId="410ed63141fa7090" providerId="LiveId" clId="{DED488ED-67DA-4A27-A7F3-767B07E20C05}" dt="2022-10-18T01:12:21.318" v="7375" actId="478"/>
          <ac:picMkLst>
            <pc:docMk/>
            <pc:sldMk cId="424496122" sldId="292"/>
            <ac:picMk id="3" creationId="{8EDD9606-E76B-7336-2411-0598F57BC4E2}"/>
          </ac:picMkLst>
        </pc:picChg>
        <pc:picChg chg="add del mod modCrop">
          <ac:chgData name="Dalton Goodwin" userId="410ed63141fa7090" providerId="LiveId" clId="{DED488ED-67DA-4A27-A7F3-767B07E20C05}" dt="2022-10-18T01:26:13.774" v="7427"/>
          <ac:picMkLst>
            <pc:docMk/>
            <pc:sldMk cId="424496122" sldId="292"/>
            <ac:picMk id="4" creationId="{7A874E3F-AE2C-6112-1DA9-B07FCF302446}"/>
          </ac:picMkLst>
        </pc:picChg>
        <pc:picChg chg="add del">
          <ac:chgData name="Dalton Goodwin" userId="410ed63141fa7090" providerId="LiveId" clId="{DED488ED-67DA-4A27-A7F3-767B07E20C05}" dt="2022-10-18T00:33:48.482" v="7194" actId="478"/>
          <ac:picMkLst>
            <pc:docMk/>
            <pc:sldMk cId="424496122" sldId="292"/>
            <ac:picMk id="5" creationId="{2AAA288B-3820-B2C9-156C-458EA6DF473B}"/>
          </ac:picMkLst>
        </pc:picChg>
        <pc:picChg chg="add mod ord">
          <ac:chgData name="Dalton Goodwin" userId="410ed63141fa7090" providerId="LiveId" clId="{DED488ED-67DA-4A27-A7F3-767B07E20C05}" dt="2022-10-18T05:05:36.074" v="8202" actId="1076"/>
          <ac:picMkLst>
            <pc:docMk/>
            <pc:sldMk cId="424496122" sldId="292"/>
            <ac:picMk id="6" creationId="{9ECB3074-718E-17DA-FEA3-87D7837ADBF1}"/>
          </ac:picMkLst>
        </pc:picChg>
        <pc:picChg chg="add del mod">
          <ac:chgData name="Dalton Goodwin" userId="410ed63141fa7090" providerId="LiveId" clId="{DED488ED-67DA-4A27-A7F3-767B07E20C05}" dt="2022-10-18T01:12:26.750" v="7378" actId="478"/>
          <ac:picMkLst>
            <pc:docMk/>
            <pc:sldMk cId="424496122" sldId="292"/>
            <ac:picMk id="1026" creationId="{8384FE6B-79B1-A4CD-26C6-8AEC9FC10F9A}"/>
          </ac:picMkLst>
        </pc:picChg>
        <pc:picChg chg="add del">
          <ac:chgData name="Dalton Goodwin" userId="410ed63141fa7090" providerId="LiveId" clId="{DED488ED-67DA-4A27-A7F3-767B07E20C05}" dt="2022-10-18T00:46:56.177" v="7255" actId="478"/>
          <ac:picMkLst>
            <pc:docMk/>
            <pc:sldMk cId="424496122" sldId="292"/>
            <ac:picMk id="1026" creationId="{B1154EE5-CD51-5B56-8393-0A09F2F18514}"/>
          </ac:picMkLst>
        </pc:picChg>
        <pc:picChg chg="add del mod">
          <ac:chgData name="Dalton Goodwin" userId="410ed63141fa7090" providerId="LiveId" clId="{DED488ED-67DA-4A27-A7F3-767B07E20C05}" dt="2022-10-18T00:49:39.808" v="7311" actId="478"/>
          <ac:picMkLst>
            <pc:docMk/>
            <pc:sldMk cId="424496122" sldId="292"/>
            <ac:picMk id="1028" creationId="{68C263A9-F919-E7C2-87FB-12EF49017595}"/>
          </ac:picMkLst>
        </pc:picChg>
        <pc:picChg chg="add del mod">
          <ac:chgData name="Dalton Goodwin" userId="410ed63141fa7090" providerId="LiveId" clId="{DED488ED-67DA-4A27-A7F3-767B07E20C05}" dt="2022-10-18T04:27:23.773" v="7977" actId="478"/>
          <ac:picMkLst>
            <pc:docMk/>
            <pc:sldMk cId="424496122" sldId="292"/>
            <ac:picMk id="1028" creationId="{F065497C-7D34-21AB-B624-4848D9BD0341}"/>
          </ac:picMkLst>
        </pc:picChg>
        <pc:picChg chg="add del mod">
          <ac:chgData name="Dalton Goodwin" userId="410ed63141fa7090" providerId="LiveId" clId="{DED488ED-67DA-4A27-A7F3-767B07E20C05}" dt="2022-10-18T01:11:59.566" v="7373" actId="478"/>
          <ac:picMkLst>
            <pc:docMk/>
            <pc:sldMk cId="424496122" sldId="292"/>
            <ac:picMk id="1030" creationId="{7D6FE384-D317-3D3D-084C-38D2EDDB180C}"/>
          </ac:picMkLst>
        </pc:picChg>
      </pc:sldChg>
      <pc:sldChg chg="addSp delSp modSp add mod modTransition">
        <pc:chgData name="Dalton Goodwin" userId="410ed63141fa7090" providerId="LiveId" clId="{DED488ED-67DA-4A27-A7F3-767B07E20C05}" dt="2022-10-18T08:10:53.640" v="13646" actId="20577"/>
        <pc:sldMkLst>
          <pc:docMk/>
          <pc:sldMk cId="1635800481" sldId="293"/>
        </pc:sldMkLst>
        <pc:spChg chg="mod">
          <ac:chgData name="Dalton Goodwin" userId="410ed63141fa7090" providerId="LiveId" clId="{DED488ED-67DA-4A27-A7F3-767B07E20C05}" dt="2022-10-18T08:10:53.640" v="13646" actId="20577"/>
          <ac:spMkLst>
            <pc:docMk/>
            <pc:sldMk cId="1635800481" sldId="293"/>
            <ac:spMk id="3" creationId="{762E3ADA-FA1D-23FC-C6DB-9FC28D336BE0}"/>
          </ac:spMkLst>
        </pc:spChg>
        <pc:spChg chg="add del ord">
          <ac:chgData name="Dalton Goodwin" userId="410ed63141fa7090" providerId="LiveId" clId="{DED488ED-67DA-4A27-A7F3-767B07E20C05}" dt="2022-10-18T01:42:15.781" v="7701" actId="11529"/>
          <ac:spMkLst>
            <pc:docMk/>
            <pc:sldMk cId="1635800481" sldId="293"/>
            <ac:spMk id="4" creationId="{6F404D4A-1F84-E4A1-96EE-1B0D6B12F672}"/>
          </ac:spMkLst>
        </pc:spChg>
        <pc:spChg chg="del mod">
          <ac:chgData name="Dalton Goodwin" userId="410ed63141fa7090" providerId="LiveId" clId="{DED488ED-67DA-4A27-A7F3-767B07E20C05}" dt="2022-10-18T04:31:48.963" v="8026" actId="478"/>
          <ac:spMkLst>
            <pc:docMk/>
            <pc:sldMk cId="1635800481" sldId="293"/>
            <ac:spMk id="7" creationId="{10A61385-8374-A4E9-7BDE-8F5476B63119}"/>
          </ac:spMkLst>
        </pc:spChg>
        <pc:spChg chg="add mod ord">
          <ac:chgData name="Dalton Goodwin" userId="410ed63141fa7090" providerId="LiveId" clId="{DED488ED-67DA-4A27-A7F3-767B07E20C05}" dt="2022-10-18T04:35:54.244" v="8072" actId="14100"/>
          <ac:spMkLst>
            <pc:docMk/>
            <pc:sldMk cId="1635800481" sldId="293"/>
            <ac:spMk id="8" creationId="{D73DDAE9-A397-3557-150A-6837F9FFA0B6}"/>
          </ac:spMkLst>
        </pc:spChg>
        <pc:spChg chg="add del mod">
          <ac:chgData name="Dalton Goodwin" userId="410ed63141fa7090" providerId="LiveId" clId="{DED488ED-67DA-4A27-A7F3-767B07E20C05}" dt="2022-10-18T01:42:56.060" v="7707" actId="478"/>
          <ac:spMkLst>
            <pc:docMk/>
            <pc:sldMk cId="1635800481" sldId="293"/>
            <ac:spMk id="8" creationId="{F7003A10-E5A8-28C8-BC0F-5D37DA141B10}"/>
          </ac:spMkLst>
        </pc:spChg>
        <pc:spChg chg="add del mod">
          <ac:chgData name="Dalton Goodwin" userId="410ed63141fa7090" providerId="LiveId" clId="{DED488ED-67DA-4A27-A7F3-767B07E20C05}" dt="2022-10-18T01:43:55.499" v="7720" actId="478"/>
          <ac:spMkLst>
            <pc:docMk/>
            <pc:sldMk cId="1635800481" sldId="293"/>
            <ac:spMk id="9" creationId="{54B3A351-8FD1-6275-023C-AD12C13DABE3}"/>
          </ac:spMkLst>
        </pc:spChg>
        <pc:spChg chg="add del mod">
          <ac:chgData name="Dalton Goodwin" userId="410ed63141fa7090" providerId="LiveId" clId="{DED488ED-67DA-4A27-A7F3-767B07E20C05}" dt="2022-10-18T01:45:09.854" v="7727" actId="33987"/>
          <ac:spMkLst>
            <pc:docMk/>
            <pc:sldMk cId="1635800481" sldId="293"/>
            <ac:spMk id="10" creationId="{3D2FDB3C-6177-079E-0B99-8D8CCD6CA162}"/>
          </ac:spMkLst>
        </pc:spChg>
        <pc:spChg chg="add mod">
          <ac:chgData name="Dalton Goodwin" userId="410ed63141fa7090" providerId="LiveId" clId="{DED488ED-67DA-4A27-A7F3-767B07E20C05}" dt="2022-10-18T05:02:26.905" v="8177" actId="14100"/>
          <ac:spMkLst>
            <pc:docMk/>
            <pc:sldMk cId="1635800481" sldId="293"/>
            <ac:spMk id="10" creationId="{ECC78AF4-A18E-9558-0788-825A061ADE22}"/>
          </ac:spMkLst>
        </pc:spChg>
        <pc:spChg chg="add mod">
          <ac:chgData name="Dalton Goodwin" userId="410ed63141fa7090" providerId="LiveId" clId="{DED488ED-67DA-4A27-A7F3-767B07E20C05}" dt="2022-10-18T02:01:39.723" v="7784" actId="1076"/>
          <ac:spMkLst>
            <pc:docMk/>
            <pc:sldMk cId="1635800481" sldId="293"/>
            <ac:spMk id="11" creationId="{6EB08171-8D40-6572-0A0A-AAD024D9B255}"/>
          </ac:spMkLst>
        </pc:spChg>
        <pc:spChg chg="add mod">
          <ac:chgData name="Dalton Goodwin" userId="410ed63141fa7090" providerId="LiveId" clId="{DED488ED-67DA-4A27-A7F3-767B07E20C05}" dt="2022-10-18T07:50:59.006" v="12562" actId="1076"/>
          <ac:spMkLst>
            <pc:docMk/>
            <pc:sldMk cId="1635800481" sldId="293"/>
            <ac:spMk id="12" creationId="{6C5E2B34-0B5C-4F87-85FB-D7C8AEADD2B1}"/>
          </ac:spMkLst>
        </pc:spChg>
        <pc:spChg chg="add mod">
          <ac:chgData name="Dalton Goodwin" userId="410ed63141fa7090" providerId="LiveId" clId="{DED488ED-67DA-4A27-A7F3-767B07E20C05}" dt="2022-10-18T07:51:01.340" v="12563" actId="1076"/>
          <ac:spMkLst>
            <pc:docMk/>
            <pc:sldMk cId="1635800481" sldId="293"/>
            <ac:spMk id="13" creationId="{6BE18C65-81FB-6DD6-A537-48A75B218D0E}"/>
          </ac:spMkLst>
        </pc:spChg>
        <pc:spChg chg="add mod ord">
          <ac:chgData name="Dalton Goodwin" userId="410ed63141fa7090" providerId="LiveId" clId="{DED488ED-67DA-4A27-A7F3-767B07E20C05}" dt="2022-10-18T04:56:20.735" v="8136" actId="171"/>
          <ac:spMkLst>
            <pc:docMk/>
            <pc:sldMk cId="1635800481" sldId="293"/>
            <ac:spMk id="17" creationId="{3B1CD86E-904B-186A-F9C3-C2833E6AF7E6}"/>
          </ac:spMkLst>
        </pc:spChg>
        <pc:graphicFrameChg chg="mod ord modGraphic">
          <ac:chgData name="Dalton Goodwin" userId="410ed63141fa7090" providerId="LiveId" clId="{DED488ED-67DA-4A27-A7F3-767B07E20C05}" dt="2022-10-18T04:35:45.580" v="8071"/>
          <ac:graphicFrameMkLst>
            <pc:docMk/>
            <pc:sldMk cId="1635800481" sldId="293"/>
            <ac:graphicFrameMk id="6" creationId="{3522E942-CF74-287A-37A1-E02FD4D799A0}"/>
          </ac:graphicFrameMkLst>
        </pc:graphicFrameChg>
        <pc:graphicFrameChg chg="add del mod">
          <ac:chgData name="Dalton Goodwin" userId="410ed63141fa7090" providerId="LiveId" clId="{DED488ED-67DA-4A27-A7F3-767B07E20C05}" dt="2022-10-18T04:37:48.347" v="8084" actId="478"/>
          <ac:graphicFrameMkLst>
            <pc:docMk/>
            <pc:sldMk cId="1635800481" sldId="293"/>
            <ac:graphicFrameMk id="14" creationId="{ED2B4C93-3753-473E-B8C8-CE9967469617}"/>
          </ac:graphicFrameMkLst>
        </pc:graphicFrameChg>
        <pc:graphicFrameChg chg="add mod modGraphic">
          <ac:chgData name="Dalton Goodwin" userId="410ed63141fa7090" providerId="LiveId" clId="{DED488ED-67DA-4A27-A7F3-767B07E20C05}" dt="2022-10-18T04:40:39.965" v="8112"/>
          <ac:graphicFrameMkLst>
            <pc:docMk/>
            <pc:sldMk cId="1635800481" sldId="293"/>
            <ac:graphicFrameMk id="16" creationId="{ED86DF2F-9CEE-F19E-F995-25FCB4F6E89B}"/>
          </ac:graphicFrameMkLst>
        </pc:graphicFrameChg>
        <pc:graphicFrameChg chg="add mod modGraphic">
          <ac:chgData name="Dalton Goodwin" userId="410ed63141fa7090" providerId="LiveId" clId="{DED488ED-67DA-4A27-A7F3-767B07E20C05}" dt="2022-10-18T05:01:19.265" v="8174"/>
          <ac:graphicFrameMkLst>
            <pc:docMk/>
            <pc:sldMk cId="1635800481" sldId="293"/>
            <ac:graphicFrameMk id="19" creationId="{F7B0514A-6B97-556E-7E29-F7CB362901BE}"/>
          </ac:graphicFrameMkLst>
        </pc:graphicFrameChg>
        <pc:picChg chg="add mod ord">
          <ac:chgData name="Dalton Goodwin" userId="410ed63141fa7090" providerId="LiveId" clId="{DED488ED-67DA-4A27-A7F3-767B07E20C05}" dt="2022-10-18T05:01:45.684" v="8175" actId="167"/>
          <ac:picMkLst>
            <pc:docMk/>
            <pc:sldMk cId="1635800481" sldId="293"/>
            <ac:picMk id="4" creationId="{853950F8-FE3C-94F8-60D7-877A63D116C5}"/>
          </ac:picMkLst>
        </pc:picChg>
        <pc:picChg chg="del mod">
          <ac:chgData name="Dalton Goodwin" userId="410ed63141fa7090" providerId="LiveId" clId="{DED488ED-67DA-4A27-A7F3-767B07E20C05}" dt="2022-10-18T04:24:57.556" v="7951" actId="478"/>
          <ac:picMkLst>
            <pc:docMk/>
            <pc:sldMk cId="1635800481" sldId="293"/>
            <ac:picMk id="5" creationId="{2609A86D-3D3B-32DF-BC8E-7E97B6D8597C}"/>
          </ac:picMkLst>
        </pc:picChg>
        <pc:picChg chg="add del mod">
          <ac:chgData name="Dalton Goodwin" userId="410ed63141fa7090" providerId="LiveId" clId="{DED488ED-67DA-4A27-A7F3-767B07E20C05}" dt="2022-10-18T04:33:54.180" v="8051"/>
          <ac:picMkLst>
            <pc:docMk/>
            <pc:sldMk cId="1635800481" sldId="293"/>
            <ac:picMk id="9" creationId="{59A4C698-8D62-7EFF-5CEE-79E903628C06}"/>
          </ac:picMkLst>
        </pc:picChg>
        <pc:picChg chg="add del">
          <ac:chgData name="Dalton Goodwin" userId="410ed63141fa7090" providerId="LiveId" clId="{DED488ED-67DA-4A27-A7F3-767B07E20C05}" dt="2022-10-18T04:25:57.525" v="7958"/>
          <ac:picMkLst>
            <pc:docMk/>
            <pc:sldMk cId="1635800481" sldId="293"/>
            <ac:picMk id="1026" creationId="{871111D1-9208-5710-C32D-4FF7B94A7347}"/>
          </ac:picMkLst>
        </pc:picChg>
      </pc:sldChg>
      <pc:sldChg chg="addSp delSp modSp add del mod">
        <pc:chgData name="Dalton Goodwin" userId="410ed63141fa7090" providerId="LiveId" clId="{DED488ED-67DA-4A27-A7F3-767B07E20C05}" dt="2022-10-18T01:38:41.862" v="7672" actId="47"/>
        <pc:sldMkLst>
          <pc:docMk/>
          <pc:sldMk cId="3935069450" sldId="293"/>
        </pc:sldMkLst>
        <pc:spChg chg="add del mod ord">
          <ac:chgData name="Dalton Goodwin" userId="410ed63141fa7090" providerId="LiveId" clId="{DED488ED-67DA-4A27-A7F3-767B07E20C05}" dt="2022-10-18T01:30:58.205" v="7613" actId="478"/>
          <ac:spMkLst>
            <pc:docMk/>
            <pc:sldMk cId="3935069450" sldId="293"/>
            <ac:spMk id="2" creationId="{3D552266-3070-8289-3795-2538742ED342}"/>
          </ac:spMkLst>
        </pc:spChg>
        <pc:spChg chg="add del mod">
          <ac:chgData name="Dalton Goodwin" userId="410ed63141fa7090" providerId="LiveId" clId="{DED488ED-67DA-4A27-A7F3-767B07E20C05}" dt="2022-10-18T01:38:22.940" v="7669" actId="478"/>
          <ac:spMkLst>
            <pc:docMk/>
            <pc:sldMk cId="3935069450" sldId="293"/>
            <ac:spMk id="3" creationId="{09F8A7A6-1A2A-5022-CC1A-AF31231D68A4}"/>
          </ac:spMkLst>
        </pc:spChg>
        <pc:spChg chg="add del">
          <ac:chgData name="Dalton Goodwin" userId="410ed63141fa7090" providerId="LiveId" clId="{DED488ED-67DA-4A27-A7F3-767B07E20C05}" dt="2022-10-18T01:38:23.501" v="7670" actId="478"/>
          <ac:spMkLst>
            <pc:docMk/>
            <pc:sldMk cId="3935069450" sldId="293"/>
            <ac:spMk id="4" creationId="{41AE6BF3-1EBE-EF8B-12FB-1265FA9ABD4B}"/>
          </ac:spMkLst>
        </pc:spChg>
        <pc:spChg chg="add del mod">
          <ac:chgData name="Dalton Goodwin" userId="410ed63141fa7090" providerId="LiveId" clId="{DED488ED-67DA-4A27-A7F3-767B07E20C05}" dt="2022-10-18T01:38:22.316" v="7668" actId="478"/>
          <ac:spMkLst>
            <pc:docMk/>
            <pc:sldMk cId="3935069450" sldId="293"/>
            <ac:spMk id="5" creationId="{DE8DB8B0-7689-D182-DC96-3C450C361903}"/>
          </ac:spMkLst>
        </pc:spChg>
        <pc:spChg chg="add del mod ord">
          <ac:chgData name="Dalton Goodwin" userId="410ed63141fa7090" providerId="LiveId" clId="{DED488ED-67DA-4A27-A7F3-767B07E20C05}" dt="2022-10-18T01:38:24.051" v="7671" actId="478"/>
          <ac:spMkLst>
            <pc:docMk/>
            <pc:sldMk cId="3935069450" sldId="293"/>
            <ac:spMk id="6" creationId="{5D3A782A-426C-F178-50EA-AA655C51CC9C}"/>
          </ac:spMkLst>
        </pc:spChg>
        <pc:picChg chg="mod">
          <ac:chgData name="Dalton Goodwin" userId="410ed63141fa7090" providerId="LiveId" clId="{DED488ED-67DA-4A27-A7F3-767B07E20C05}" dt="2022-10-18T01:30:25.670" v="7605" actId="14100"/>
          <ac:picMkLst>
            <pc:docMk/>
            <pc:sldMk cId="3935069450" sldId="293"/>
            <ac:picMk id="1028" creationId="{F065497C-7D34-21AB-B624-4848D9BD0341}"/>
          </ac:picMkLst>
        </pc:picChg>
      </pc:sldChg>
      <pc:sldChg chg="add del">
        <pc:chgData name="Dalton Goodwin" userId="410ed63141fa7090" providerId="LiveId" clId="{DED488ED-67DA-4A27-A7F3-767B07E20C05}" dt="2022-10-18T01:29:33.529" v="7458"/>
        <pc:sldMkLst>
          <pc:docMk/>
          <pc:sldMk cId="3866480320" sldId="294"/>
        </pc:sldMkLst>
      </pc:sldChg>
      <pc:sldChg chg="addSp delSp modSp add mod modTransition modNotesTx">
        <pc:chgData name="Dalton Goodwin" userId="410ed63141fa7090" providerId="LiveId" clId="{DED488ED-67DA-4A27-A7F3-767B07E20C05}" dt="2022-10-18T04:32:22.248" v="8029" actId="167"/>
        <pc:sldMkLst>
          <pc:docMk/>
          <pc:sldMk cId="4293854242" sldId="294"/>
        </pc:sldMkLst>
        <pc:picChg chg="add mod">
          <ac:chgData name="Dalton Goodwin" userId="410ed63141fa7090" providerId="LiveId" clId="{DED488ED-67DA-4A27-A7F3-767B07E20C05}" dt="2022-10-18T04:32:22.248" v="8029" actId="167"/>
          <ac:picMkLst>
            <pc:docMk/>
            <pc:sldMk cId="4293854242" sldId="294"/>
            <ac:picMk id="2" creationId="{8F942EB7-094E-7872-B3BD-525A6A8C6DFD}"/>
          </ac:picMkLst>
        </pc:picChg>
        <pc:picChg chg="add del mod ord">
          <ac:chgData name="Dalton Goodwin" userId="410ed63141fa7090" providerId="LiveId" clId="{DED488ED-67DA-4A27-A7F3-767B07E20C05}" dt="2022-10-18T02:00:32.677" v="7770" actId="21"/>
          <ac:picMkLst>
            <pc:docMk/>
            <pc:sldMk cId="4293854242" sldId="294"/>
            <ac:picMk id="3" creationId="{BFE227E8-048F-717B-5E22-69A38B1C1B38}"/>
          </ac:picMkLst>
        </pc:picChg>
        <pc:picChg chg="add del mod">
          <ac:chgData name="Dalton Goodwin" userId="410ed63141fa7090" providerId="LiveId" clId="{DED488ED-67DA-4A27-A7F3-767B07E20C05}" dt="2022-10-18T02:49:19.422" v="7875" actId="478"/>
          <ac:picMkLst>
            <pc:docMk/>
            <pc:sldMk cId="4293854242" sldId="294"/>
            <ac:picMk id="4" creationId="{564344B0-C77E-421D-C3B6-16F76FDA37F4}"/>
          </ac:picMkLst>
        </pc:picChg>
        <pc:picChg chg="add mod">
          <ac:chgData name="Dalton Goodwin" userId="410ed63141fa7090" providerId="LiveId" clId="{DED488ED-67DA-4A27-A7F3-767B07E20C05}" dt="2022-10-18T02:49:34.541" v="7886" actId="1076"/>
          <ac:picMkLst>
            <pc:docMk/>
            <pc:sldMk cId="4293854242" sldId="294"/>
            <ac:picMk id="6" creationId="{87580388-6580-9176-BE76-E2C0E2D803DC}"/>
          </ac:picMkLst>
        </pc:picChg>
        <pc:picChg chg="del">
          <ac:chgData name="Dalton Goodwin" userId="410ed63141fa7090" providerId="LiveId" clId="{DED488ED-67DA-4A27-A7F3-767B07E20C05}" dt="2022-10-18T04:32:18.124" v="8027" actId="478"/>
          <ac:picMkLst>
            <pc:docMk/>
            <pc:sldMk cId="4293854242" sldId="294"/>
            <ac:picMk id="1028" creationId="{F065497C-7D34-21AB-B624-4848D9BD0341}"/>
          </ac:picMkLst>
        </pc:picChg>
      </pc:sldChg>
      <pc:sldChg chg="addSp delSp modSp add mod modAnim modNotesTx">
        <pc:chgData name="Dalton Goodwin" userId="410ed63141fa7090" providerId="LiveId" clId="{DED488ED-67DA-4A27-A7F3-767B07E20C05}" dt="2022-10-18T04:32:30.329" v="8032" actId="167"/>
        <pc:sldMkLst>
          <pc:docMk/>
          <pc:sldMk cId="2379496160" sldId="295"/>
        </pc:sldMkLst>
        <pc:spChg chg="add mod ord">
          <ac:chgData name="Dalton Goodwin" userId="410ed63141fa7090" providerId="LiveId" clId="{DED488ED-67DA-4A27-A7F3-767B07E20C05}" dt="2022-10-18T02:51:04.673" v="7898" actId="166"/>
          <ac:spMkLst>
            <pc:docMk/>
            <pc:sldMk cId="2379496160" sldId="295"/>
            <ac:spMk id="3" creationId="{23419116-5A0F-89B5-2472-C6DEFFABF402}"/>
          </ac:spMkLst>
        </pc:spChg>
        <pc:picChg chg="add mod">
          <ac:chgData name="Dalton Goodwin" userId="410ed63141fa7090" providerId="LiveId" clId="{DED488ED-67DA-4A27-A7F3-767B07E20C05}" dt="2022-10-18T04:32:30.329" v="8032" actId="167"/>
          <ac:picMkLst>
            <pc:docMk/>
            <pc:sldMk cId="2379496160" sldId="295"/>
            <ac:picMk id="2" creationId="{1418CB81-41D6-780F-BD3F-69ED806DB7AF}"/>
          </ac:picMkLst>
        </pc:picChg>
        <pc:picChg chg="add del mod">
          <ac:chgData name="Dalton Goodwin" userId="410ed63141fa7090" providerId="LiveId" clId="{DED488ED-67DA-4A27-A7F3-767B07E20C05}" dt="2022-10-18T02:50:13.567" v="7894" actId="478"/>
          <ac:picMkLst>
            <pc:docMk/>
            <pc:sldMk cId="2379496160" sldId="295"/>
            <ac:picMk id="2" creationId="{FAAF3BF8-8D28-809B-CCFF-AAEE879C19E0}"/>
          </ac:picMkLst>
        </pc:picChg>
        <pc:picChg chg="del mod modCrop">
          <ac:chgData name="Dalton Goodwin" userId="410ed63141fa7090" providerId="LiveId" clId="{DED488ED-67DA-4A27-A7F3-767B07E20C05}" dt="2022-10-18T02:03:52.353" v="7793" actId="478"/>
          <ac:picMkLst>
            <pc:docMk/>
            <pc:sldMk cId="2379496160" sldId="295"/>
            <ac:picMk id="4" creationId="{564344B0-C77E-421D-C3B6-16F76FDA37F4}"/>
          </ac:picMkLst>
        </pc:picChg>
        <pc:picChg chg="add mod ord">
          <ac:chgData name="Dalton Goodwin" userId="410ed63141fa7090" providerId="LiveId" clId="{DED488ED-67DA-4A27-A7F3-767B07E20C05}" dt="2022-10-18T02:50:44.652" v="7897" actId="170"/>
          <ac:picMkLst>
            <pc:docMk/>
            <pc:sldMk cId="2379496160" sldId="295"/>
            <ac:picMk id="6" creationId="{88EDE78E-6491-0EDC-716C-A0A7F73B2803}"/>
          </ac:picMkLst>
        </pc:picChg>
        <pc:picChg chg="del mod">
          <ac:chgData name="Dalton Goodwin" userId="410ed63141fa7090" providerId="LiveId" clId="{DED488ED-67DA-4A27-A7F3-767B07E20C05}" dt="2022-10-18T04:32:25.948" v="8030" actId="478"/>
          <ac:picMkLst>
            <pc:docMk/>
            <pc:sldMk cId="2379496160" sldId="295"/>
            <ac:picMk id="1028" creationId="{F065497C-7D34-21AB-B624-4848D9BD0341}"/>
          </ac:picMkLst>
        </pc:picChg>
      </pc:sldChg>
      <pc:sldChg chg="addSp delSp modSp add mod modAnim modNotesTx">
        <pc:chgData name="Dalton Goodwin" userId="410ed63141fa7090" providerId="LiveId" clId="{DED488ED-67DA-4A27-A7F3-767B07E20C05}" dt="2022-10-18T04:32:40.114" v="8035" actId="167"/>
        <pc:sldMkLst>
          <pc:docMk/>
          <pc:sldMk cId="1794588279" sldId="296"/>
        </pc:sldMkLst>
        <pc:spChg chg="mod">
          <ac:chgData name="Dalton Goodwin" userId="410ed63141fa7090" providerId="LiveId" clId="{DED488ED-67DA-4A27-A7F3-767B07E20C05}" dt="2022-10-18T02:51:45.761" v="7907" actId="14100"/>
          <ac:spMkLst>
            <pc:docMk/>
            <pc:sldMk cId="1794588279" sldId="296"/>
            <ac:spMk id="3" creationId="{23419116-5A0F-89B5-2472-C6DEFFABF402}"/>
          </ac:spMkLst>
        </pc:spChg>
        <pc:picChg chg="add mod">
          <ac:chgData name="Dalton Goodwin" userId="410ed63141fa7090" providerId="LiveId" clId="{DED488ED-67DA-4A27-A7F3-767B07E20C05}" dt="2022-10-18T04:32:40.114" v="8035" actId="167"/>
          <ac:picMkLst>
            <pc:docMk/>
            <pc:sldMk cId="1794588279" sldId="296"/>
            <ac:picMk id="2" creationId="{4043E398-37BB-96DB-0B48-ADE90DDB82EC}"/>
          </ac:picMkLst>
        </pc:picChg>
        <pc:picChg chg="del mod">
          <ac:chgData name="Dalton Goodwin" userId="410ed63141fa7090" providerId="LiveId" clId="{DED488ED-67DA-4A27-A7F3-767B07E20C05}" dt="2022-10-18T02:51:31.813" v="7903" actId="478"/>
          <ac:picMkLst>
            <pc:docMk/>
            <pc:sldMk cId="1794588279" sldId="296"/>
            <ac:picMk id="2" creationId="{FAAF3BF8-8D28-809B-CCFF-AAEE879C19E0}"/>
          </ac:picMkLst>
        </pc:picChg>
        <pc:picChg chg="add del mod">
          <ac:chgData name="Dalton Goodwin" userId="410ed63141fa7090" providerId="LiveId" clId="{DED488ED-67DA-4A27-A7F3-767B07E20C05}" dt="2022-10-18T02:51:30.375" v="7902"/>
          <ac:picMkLst>
            <pc:docMk/>
            <pc:sldMk cId="1794588279" sldId="296"/>
            <ac:picMk id="4" creationId="{03017446-ED5C-3A43-C536-25FC87D1026F}"/>
          </ac:picMkLst>
        </pc:picChg>
        <pc:picChg chg="add mod ord">
          <ac:chgData name="Dalton Goodwin" userId="410ed63141fa7090" providerId="LiveId" clId="{DED488ED-67DA-4A27-A7F3-767B07E20C05}" dt="2022-10-18T02:51:37.852" v="7905" actId="171"/>
          <ac:picMkLst>
            <pc:docMk/>
            <pc:sldMk cId="1794588279" sldId="296"/>
            <ac:picMk id="5" creationId="{617C2C39-3A1E-4E5D-D5D6-8FE21F0F5D75}"/>
          </ac:picMkLst>
        </pc:picChg>
        <pc:picChg chg="del">
          <ac:chgData name="Dalton Goodwin" userId="410ed63141fa7090" providerId="LiveId" clId="{DED488ED-67DA-4A27-A7F3-767B07E20C05}" dt="2022-10-18T04:32:36.548" v="8033" actId="478"/>
          <ac:picMkLst>
            <pc:docMk/>
            <pc:sldMk cId="1794588279" sldId="296"/>
            <ac:picMk id="1028" creationId="{F065497C-7D34-21AB-B624-4848D9BD0341}"/>
          </ac:picMkLst>
        </pc:picChg>
      </pc:sldChg>
      <pc:sldChg chg="addSp delSp modSp add mod modNotesTx">
        <pc:chgData name="Dalton Goodwin" userId="410ed63141fa7090" providerId="LiveId" clId="{DED488ED-67DA-4A27-A7F3-767B07E20C05}" dt="2022-10-18T04:32:49.681" v="8040" actId="167"/>
        <pc:sldMkLst>
          <pc:docMk/>
          <pc:sldMk cId="1423878354" sldId="297"/>
        </pc:sldMkLst>
        <pc:spChg chg="mod">
          <ac:chgData name="Dalton Goodwin" userId="410ed63141fa7090" providerId="LiveId" clId="{DED488ED-67DA-4A27-A7F3-767B07E20C05}" dt="2022-10-18T02:52:24.306" v="7913" actId="14100"/>
          <ac:spMkLst>
            <pc:docMk/>
            <pc:sldMk cId="1423878354" sldId="297"/>
            <ac:spMk id="3" creationId="{23419116-5A0F-89B5-2472-C6DEFFABF402}"/>
          </ac:spMkLst>
        </pc:spChg>
        <pc:spChg chg="add mod">
          <ac:chgData name="Dalton Goodwin" userId="410ed63141fa7090" providerId="LiveId" clId="{DED488ED-67DA-4A27-A7F3-767B07E20C05}" dt="2022-10-18T02:10:39.543" v="7839" actId="207"/>
          <ac:spMkLst>
            <pc:docMk/>
            <pc:sldMk cId="1423878354" sldId="297"/>
            <ac:spMk id="5" creationId="{8A5C5F8B-7C9F-E66C-2C74-C81586AD36D3}"/>
          </ac:spMkLst>
        </pc:spChg>
        <pc:picChg chg="add del mod">
          <ac:chgData name="Dalton Goodwin" userId="410ed63141fa7090" providerId="LiveId" clId="{DED488ED-67DA-4A27-A7F3-767B07E20C05}" dt="2022-10-18T04:32:44.430" v="8037"/>
          <ac:picMkLst>
            <pc:docMk/>
            <pc:sldMk cId="1423878354" sldId="297"/>
            <ac:picMk id="2" creationId="{9837A31D-30CC-7D43-8A92-A8C87C32C667}"/>
          </ac:picMkLst>
        </pc:picChg>
        <pc:picChg chg="del">
          <ac:chgData name="Dalton Goodwin" userId="410ed63141fa7090" providerId="LiveId" clId="{DED488ED-67DA-4A27-A7F3-767B07E20C05}" dt="2022-10-18T02:51:57.910" v="7908" actId="478"/>
          <ac:picMkLst>
            <pc:docMk/>
            <pc:sldMk cId="1423878354" sldId="297"/>
            <ac:picMk id="2" creationId="{FAAF3BF8-8D28-809B-CCFF-AAEE879C19E0}"/>
          </ac:picMkLst>
        </pc:picChg>
        <pc:picChg chg="add mod">
          <ac:chgData name="Dalton Goodwin" userId="410ed63141fa7090" providerId="LiveId" clId="{DED488ED-67DA-4A27-A7F3-767B07E20C05}" dt="2022-10-18T04:32:49.681" v="8040" actId="167"/>
          <ac:picMkLst>
            <pc:docMk/>
            <pc:sldMk cId="1423878354" sldId="297"/>
            <ac:picMk id="4" creationId="{357E5F5D-3DFB-5007-CAC8-48A5BD55991E}"/>
          </ac:picMkLst>
        </pc:picChg>
        <pc:picChg chg="add mod ord">
          <ac:chgData name="Dalton Goodwin" userId="410ed63141fa7090" providerId="LiveId" clId="{DED488ED-67DA-4A27-A7F3-767B07E20C05}" dt="2022-10-18T02:52:09.172" v="7911" actId="171"/>
          <ac:picMkLst>
            <pc:docMk/>
            <pc:sldMk cId="1423878354" sldId="297"/>
            <ac:picMk id="6" creationId="{DD920DE3-F3A9-B301-7D62-44CD03808483}"/>
          </ac:picMkLst>
        </pc:picChg>
        <pc:picChg chg="del mod">
          <ac:chgData name="Dalton Goodwin" userId="410ed63141fa7090" providerId="LiveId" clId="{DED488ED-67DA-4A27-A7F3-767B07E20C05}" dt="2022-10-18T04:32:45.708" v="8038" actId="478"/>
          <ac:picMkLst>
            <pc:docMk/>
            <pc:sldMk cId="1423878354" sldId="297"/>
            <ac:picMk id="1028" creationId="{F065497C-7D34-21AB-B624-4848D9BD0341}"/>
          </ac:picMkLst>
        </pc:picChg>
      </pc:sldChg>
      <pc:sldChg chg="addSp delSp modSp add mod modNotesTx">
        <pc:chgData name="Dalton Goodwin" userId="410ed63141fa7090" providerId="LiveId" clId="{DED488ED-67DA-4A27-A7F3-767B07E20C05}" dt="2022-10-18T08:11:42.959" v="13647" actId="14100"/>
        <pc:sldMkLst>
          <pc:docMk/>
          <pc:sldMk cId="2216643506" sldId="298"/>
        </pc:sldMkLst>
        <pc:spChg chg="mod">
          <ac:chgData name="Dalton Goodwin" userId="410ed63141fa7090" providerId="LiveId" clId="{DED488ED-67DA-4A27-A7F3-767B07E20C05}" dt="2022-10-18T08:11:42.959" v="13647" actId="14100"/>
          <ac:spMkLst>
            <pc:docMk/>
            <pc:sldMk cId="2216643506" sldId="298"/>
            <ac:spMk id="3" creationId="{23419116-5A0F-89B5-2472-C6DEFFABF402}"/>
          </ac:spMkLst>
        </pc:spChg>
        <pc:spChg chg="del">
          <ac:chgData name="Dalton Goodwin" userId="410ed63141fa7090" providerId="LiveId" clId="{DED488ED-67DA-4A27-A7F3-767B07E20C05}" dt="2022-10-18T02:11:10.473" v="7842" actId="478"/>
          <ac:spMkLst>
            <pc:docMk/>
            <pc:sldMk cId="2216643506" sldId="298"/>
            <ac:spMk id="5" creationId="{8A5C5F8B-7C9F-E66C-2C74-C81586AD36D3}"/>
          </ac:spMkLst>
        </pc:spChg>
        <pc:picChg chg="add mod">
          <ac:chgData name="Dalton Goodwin" userId="410ed63141fa7090" providerId="LiveId" clId="{DED488ED-67DA-4A27-A7F3-767B07E20C05}" dt="2022-10-18T04:32:56.898" v="8043" actId="167"/>
          <ac:picMkLst>
            <pc:docMk/>
            <pc:sldMk cId="2216643506" sldId="298"/>
            <ac:picMk id="2" creationId="{2DD0FA5A-BAB4-240F-4502-07366CD48E94}"/>
          </ac:picMkLst>
        </pc:picChg>
        <pc:picChg chg="del">
          <ac:chgData name="Dalton Goodwin" userId="410ed63141fa7090" providerId="LiveId" clId="{DED488ED-67DA-4A27-A7F3-767B07E20C05}" dt="2022-10-18T02:52:34.413" v="7914" actId="478"/>
          <ac:picMkLst>
            <pc:docMk/>
            <pc:sldMk cId="2216643506" sldId="298"/>
            <ac:picMk id="2" creationId="{FAAF3BF8-8D28-809B-CCFF-AAEE879C19E0}"/>
          </ac:picMkLst>
        </pc:picChg>
        <pc:picChg chg="add mod ord">
          <ac:chgData name="Dalton Goodwin" userId="410ed63141fa7090" providerId="LiveId" clId="{DED488ED-67DA-4A27-A7F3-767B07E20C05}" dt="2022-10-18T02:52:40.074" v="7916" actId="171"/>
          <ac:picMkLst>
            <pc:docMk/>
            <pc:sldMk cId="2216643506" sldId="298"/>
            <ac:picMk id="4" creationId="{81B699E2-4229-1A0C-F63B-BE9FF52DD601}"/>
          </ac:picMkLst>
        </pc:picChg>
        <pc:picChg chg="del">
          <ac:chgData name="Dalton Goodwin" userId="410ed63141fa7090" providerId="LiveId" clId="{DED488ED-67DA-4A27-A7F3-767B07E20C05}" dt="2022-10-18T04:32:53.324" v="8041" actId="478"/>
          <ac:picMkLst>
            <pc:docMk/>
            <pc:sldMk cId="2216643506" sldId="298"/>
            <ac:picMk id="1028" creationId="{F065497C-7D34-21AB-B624-4848D9BD0341}"/>
          </ac:picMkLst>
        </pc:picChg>
      </pc:sldChg>
      <pc:sldChg chg="addSp delSp modSp add mod modNotesTx">
        <pc:chgData name="Dalton Goodwin" userId="410ed63141fa7090" providerId="LiveId" clId="{DED488ED-67DA-4A27-A7F3-767B07E20C05}" dt="2022-10-18T04:33:03.050" v="8046" actId="167"/>
        <pc:sldMkLst>
          <pc:docMk/>
          <pc:sldMk cId="1347167331" sldId="299"/>
        </pc:sldMkLst>
        <pc:spChg chg="mod">
          <ac:chgData name="Dalton Goodwin" userId="410ed63141fa7090" providerId="LiveId" clId="{DED488ED-67DA-4A27-A7F3-767B07E20C05}" dt="2022-10-18T02:53:21.474" v="7927" actId="14100"/>
          <ac:spMkLst>
            <pc:docMk/>
            <pc:sldMk cId="1347167331" sldId="299"/>
            <ac:spMk id="3" creationId="{23419116-5A0F-89B5-2472-C6DEFFABF402}"/>
          </ac:spMkLst>
        </pc:spChg>
        <pc:picChg chg="add mod">
          <ac:chgData name="Dalton Goodwin" userId="410ed63141fa7090" providerId="LiveId" clId="{DED488ED-67DA-4A27-A7F3-767B07E20C05}" dt="2022-10-18T04:33:03.050" v="8046" actId="167"/>
          <ac:picMkLst>
            <pc:docMk/>
            <pc:sldMk cId="1347167331" sldId="299"/>
            <ac:picMk id="2" creationId="{CF765F66-C9C5-083A-4219-35111266650B}"/>
          </ac:picMkLst>
        </pc:picChg>
        <pc:picChg chg="del mod">
          <ac:chgData name="Dalton Goodwin" userId="410ed63141fa7090" providerId="LiveId" clId="{DED488ED-67DA-4A27-A7F3-767B07E20C05}" dt="2022-10-18T02:52:58.180" v="7920" actId="478"/>
          <ac:picMkLst>
            <pc:docMk/>
            <pc:sldMk cId="1347167331" sldId="299"/>
            <ac:picMk id="2" creationId="{FAAF3BF8-8D28-809B-CCFF-AAEE879C19E0}"/>
          </ac:picMkLst>
        </pc:picChg>
        <pc:picChg chg="add mod ord">
          <ac:chgData name="Dalton Goodwin" userId="410ed63141fa7090" providerId="LiveId" clId="{DED488ED-67DA-4A27-A7F3-767B07E20C05}" dt="2022-10-18T02:53:03.961" v="7922" actId="171"/>
          <ac:picMkLst>
            <pc:docMk/>
            <pc:sldMk cId="1347167331" sldId="299"/>
            <ac:picMk id="4" creationId="{46837B8A-8942-CD0E-CE03-0291D0A5A3FC}"/>
          </ac:picMkLst>
        </pc:picChg>
        <pc:picChg chg="del">
          <ac:chgData name="Dalton Goodwin" userId="410ed63141fa7090" providerId="LiveId" clId="{DED488ED-67DA-4A27-A7F3-767B07E20C05}" dt="2022-10-18T04:33:00.108" v="8044" actId="478"/>
          <ac:picMkLst>
            <pc:docMk/>
            <pc:sldMk cId="1347167331" sldId="299"/>
            <ac:picMk id="1028" creationId="{F065497C-7D34-21AB-B624-4848D9BD0341}"/>
          </ac:picMkLst>
        </pc:picChg>
      </pc:sldChg>
      <pc:sldChg chg="addSp delSp modSp add mod modNotesTx">
        <pc:chgData name="Dalton Goodwin" userId="410ed63141fa7090" providerId="LiveId" clId="{DED488ED-67DA-4A27-A7F3-767B07E20C05}" dt="2022-10-18T04:33:08.774" v="8049" actId="167"/>
        <pc:sldMkLst>
          <pc:docMk/>
          <pc:sldMk cId="4173409844" sldId="300"/>
        </pc:sldMkLst>
        <pc:spChg chg="mod">
          <ac:chgData name="Dalton Goodwin" userId="410ed63141fa7090" providerId="LiveId" clId="{DED488ED-67DA-4A27-A7F3-767B07E20C05}" dt="2022-10-18T02:53:45.559" v="7933" actId="14100"/>
          <ac:spMkLst>
            <pc:docMk/>
            <pc:sldMk cId="4173409844" sldId="300"/>
            <ac:spMk id="3" creationId="{23419116-5A0F-89B5-2472-C6DEFFABF402}"/>
          </ac:spMkLst>
        </pc:spChg>
        <pc:picChg chg="add mod">
          <ac:chgData name="Dalton Goodwin" userId="410ed63141fa7090" providerId="LiveId" clId="{DED488ED-67DA-4A27-A7F3-767B07E20C05}" dt="2022-10-18T04:33:08.774" v="8049" actId="167"/>
          <ac:picMkLst>
            <pc:docMk/>
            <pc:sldMk cId="4173409844" sldId="300"/>
            <ac:picMk id="2" creationId="{BE478E89-3594-46CC-BA1C-93C6F995480F}"/>
          </ac:picMkLst>
        </pc:picChg>
        <pc:picChg chg="del">
          <ac:chgData name="Dalton Goodwin" userId="410ed63141fa7090" providerId="LiveId" clId="{DED488ED-67DA-4A27-A7F3-767B07E20C05}" dt="2022-10-18T02:53:28.317" v="7928" actId="478"/>
          <ac:picMkLst>
            <pc:docMk/>
            <pc:sldMk cId="4173409844" sldId="300"/>
            <ac:picMk id="2" creationId="{FAAF3BF8-8D28-809B-CCFF-AAEE879C19E0}"/>
          </ac:picMkLst>
        </pc:picChg>
        <pc:picChg chg="add mod ord">
          <ac:chgData name="Dalton Goodwin" userId="410ed63141fa7090" providerId="LiveId" clId="{DED488ED-67DA-4A27-A7F3-767B07E20C05}" dt="2022-10-18T02:53:33.951" v="7930" actId="171"/>
          <ac:picMkLst>
            <pc:docMk/>
            <pc:sldMk cId="4173409844" sldId="300"/>
            <ac:picMk id="4" creationId="{56B61037-6DDA-510A-1473-7FB9EAD18E5B}"/>
          </ac:picMkLst>
        </pc:picChg>
        <pc:picChg chg="del">
          <ac:chgData name="Dalton Goodwin" userId="410ed63141fa7090" providerId="LiveId" clId="{DED488ED-67DA-4A27-A7F3-767B07E20C05}" dt="2022-10-18T04:33:05.964" v="8047" actId="478"/>
          <ac:picMkLst>
            <pc:docMk/>
            <pc:sldMk cId="4173409844" sldId="300"/>
            <ac:picMk id="1028" creationId="{F065497C-7D34-21AB-B624-4848D9BD0341}"/>
          </ac:picMkLst>
        </pc:picChg>
      </pc:sldChg>
      <pc:sldChg chg="addSp delSp modSp add mod">
        <pc:chgData name="Dalton Goodwin" userId="410ed63141fa7090" providerId="LiveId" clId="{DED488ED-67DA-4A27-A7F3-767B07E20C05}" dt="2022-10-18T05:05:09.987" v="8199" actId="1076"/>
        <pc:sldMkLst>
          <pc:docMk/>
          <pc:sldMk cId="756204143" sldId="301"/>
        </pc:sldMkLst>
        <pc:picChg chg="add mod ord">
          <ac:chgData name="Dalton Goodwin" userId="410ed63141fa7090" providerId="LiveId" clId="{DED488ED-67DA-4A27-A7F3-767B07E20C05}" dt="2022-10-18T05:05:09.987" v="8199" actId="1076"/>
          <ac:picMkLst>
            <pc:docMk/>
            <pc:sldMk cId="756204143" sldId="301"/>
            <ac:picMk id="3" creationId="{401B5C19-EFCD-929A-5A5B-1CF2CCDB25DC}"/>
          </ac:picMkLst>
        </pc:picChg>
        <pc:picChg chg="del">
          <ac:chgData name="Dalton Goodwin" userId="410ed63141fa7090" providerId="LiveId" clId="{DED488ED-67DA-4A27-A7F3-767B07E20C05}" dt="2022-10-18T04:37:23.827" v="8079" actId="478"/>
          <ac:picMkLst>
            <pc:docMk/>
            <pc:sldMk cId="756204143" sldId="301"/>
            <ac:picMk id="6" creationId="{9ECB3074-718E-17DA-FEA3-87D7837ADBF1}"/>
          </ac:picMkLst>
        </pc:picChg>
        <pc:picChg chg="del">
          <ac:chgData name="Dalton Goodwin" userId="410ed63141fa7090" providerId="LiveId" clId="{DED488ED-67DA-4A27-A7F3-767B07E20C05}" dt="2022-10-18T04:26:05.476" v="7959" actId="478"/>
          <ac:picMkLst>
            <pc:docMk/>
            <pc:sldMk cId="756204143" sldId="301"/>
            <ac:picMk id="1028" creationId="{F065497C-7D34-21AB-B624-4848D9BD0341}"/>
          </ac:picMkLst>
        </pc:picChg>
        <pc:picChg chg="add del mod">
          <ac:chgData name="Dalton Goodwin" userId="410ed63141fa7090" providerId="LiveId" clId="{DED488ED-67DA-4A27-A7F3-767B07E20C05}" dt="2022-10-18T04:37:15.195" v="8073" actId="478"/>
          <ac:picMkLst>
            <pc:docMk/>
            <pc:sldMk cId="756204143" sldId="301"/>
            <ac:picMk id="2050" creationId="{5EC799F9-9401-22FA-8A12-0F0BDF521A23}"/>
          </ac:picMkLst>
        </pc:picChg>
        <pc:picChg chg="add mod">
          <ac:chgData name="Dalton Goodwin" userId="410ed63141fa7090" providerId="LiveId" clId="{DED488ED-67DA-4A27-A7F3-767B07E20C05}" dt="2022-10-18T05:04:55.354" v="8196" actId="167"/>
          <ac:picMkLst>
            <pc:docMk/>
            <pc:sldMk cId="756204143" sldId="301"/>
            <ac:picMk id="2052" creationId="{E947D8CA-B8C7-08D3-4472-0D76E06CED7E}"/>
          </ac:picMkLst>
        </pc:picChg>
      </pc:sldChg>
      <pc:sldChg chg="modSp add mod modTransition">
        <pc:chgData name="Dalton Goodwin" userId="410ed63141fa7090" providerId="LiveId" clId="{DED488ED-67DA-4A27-A7F3-767B07E20C05}" dt="2022-10-18T04:55:09.867" v="8129" actId="1076"/>
        <pc:sldMkLst>
          <pc:docMk/>
          <pc:sldMk cId="2051356209" sldId="302"/>
        </pc:sldMkLst>
        <pc:picChg chg="mod">
          <ac:chgData name="Dalton Goodwin" userId="410ed63141fa7090" providerId="LiveId" clId="{DED488ED-67DA-4A27-A7F3-767B07E20C05}" dt="2022-10-18T04:55:09.867" v="8129" actId="1076"/>
          <ac:picMkLst>
            <pc:docMk/>
            <pc:sldMk cId="2051356209" sldId="302"/>
            <ac:picMk id="3" creationId="{401B5C19-EFCD-929A-5A5B-1CF2CCDB25DC}"/>
          </ac:picMkLst>
        </pc:picChg>
      </pc:sldChg>
      <pc:sldChg chg="addSp delSp modSp add mod">
        <pc:chgData name="Dalton Goodwin" userId="410ed63141fa7090" providerId="LiveId" clId="{DED488ED-67DA-4A27-A7F3-767B07E20C05}" dt="2022-10-18T05:04:36.021" v="8195" actId="1076"/>
        <pc:sldMkLst>
          <pc:docMk/>
          <pc:sldMk cId="2147753539" sldId="303"/>
        </pc:sldMkLst>
        <pc:picChg chg="del">
          <ac:chgData name="Dalton Goodwin" userId="410ed63141fa7090" providerId="LiveId" clId="{DED488ED-67DA-4A27-A7F3-767B07E20C05}" dt="2022-10-18T04:58:52.271" v="8148" actId="478"/>
          <ac:picMkLst>
            <pc:docMk/>
            <pc:sldMk cId="2147753539" sldId="303"/>
            <ac:picMk id="3" creationId="{401B5C19-EFCD-929A-5A5B-1CF2CCDB25DC}"/>
          </ac:picMkLst>
        </pc:picChg>
        <pc:picChg chg="add mod ord">
          <ac:chgData name="Dalton Goodwin" userId="410ed63141fa7090" providerId="LiveId" clId="{DED488ED-67DA-4A27-A7F3-767B07E20C05}" dt="2022-10-18T05:04:36.021" v="8195" actId="1076"/>
          <ac:picMkLst>
            <pc:docMk/>
            <pc:sldMk cId="2147753539" sldId="303"/>
            <ac:picMk id="4" creationId="{B072C0A1-F8FE-8845-453A-449DCF60148E}"/>
          </ac:picMkLst>
        </pc:picChg>
        <pc:picChg chg="del">
          <ac:chgData name="Dalton Goodwin" userId="410ed63141fa7090" providerId="LiveId" clId="{DED488ED-67DA-4A27-A7F3-767B07E20C05}" dt="2022-10-18T04:58:45.209" v="8144" actId="478"/>
          <ac:picMkLst>
            <pc:docMk/>
            <pc:sldMk cId="2147753539" sldId="303"/>
            <ac:picMk id="2052" creationId="{E947D8CA-B8C7-08D3-4472-0D76E06CED7E}"/>
          </ac:picMkLst>
        </pc:picChg>
        <pc:picChg chg="add mod">
          <ac:chgData name="Dalton Goodwin" userId="410ed63141fa7090" providerId="LiveId" clId="{DED488ED-67DA-4A27-A7F3-767B07E20C05}" dt="2022-10-18T05:04:22.245" v="8192" actId="167"/>
          <ac:picMkLst>
            <pc:docMk/>
            <pc:sldMk cId="2147753539" sldId="303"/>
            <ac:picMk id="12290" creationId="{299F218A-CEC4-8C8A-44DF-21F573FDD3D6}"/>
          </ac:picMkLst>
        </pc:picChg>
      </pc:sldChg>
      <pc:sldChg chg="addSp modSp add mod modTransition">
        <pc:chgData name="Dalton Goodwin" userId="410ed63141fa7090" providerId="LiveId" clId="{DED488ED-67DA-4A27-A7F3-767B07E20C05}" dt="2022-10-18T05:04:10.172" v="8191"/>
        <pc:sldMkLst>
          <pc:docMk/>
          <pc:sldMk cId="1312135118" sldId="304"/>
        </pc:sldMkLst>
        <pc:picChg chg="add mod">
          <ac:chgData name="Dalton Goodwin" userId="410ed63141fa7090" providerId="LiveId" clId="{DED488ED-67DA-4A27-A7F3-767B07E20C05}" dt="2022-10-18T05:03:52.943" v="8185" actId="1076"/>
          <ac:picMkLst>
            <pc:docMk/>
            <pc:sldMk cId="1312135118" sldId="304"/>
            <ac:picMk id="3" creationId="{5E63AE66-7A7A-EC94-8AD8-D5772B231920}"/>
          </ac:picMkLst>
        </pc:picChg>
      </pc:sldChg>
      <pc:sldChg chg="addSp delSp modSp add mod">
        <pc:chgData name="Dalton Goodwin" userId="410ed63141fa7090" providerId="LiveId" clId="{DED488ED-67DA-4A27-A7F3-767B07E20C05}" dt="2022-10-18T07:41:43.588" v="11055" actId="1037"/>
        <pc:sldMkLst>
          <pc:docMk/>
          <pc:sldMk cId="2580036877" sldId="305"/>
        </pc:sldMkLst>
        <pc:spChg chg="add mod">
          <ac:chgData name="Dalton Goodwin" userId="410ed63141fa7090" providerId="LiveId" clId="{DED488ED-67DA-4A27-A7F3-767B07E20C05}" dt="2022-10-18T07:40:33.947" v="11047" actId="1038"/>
          <ac:spMkLst>
            <pc:docMk/>
            <pc:sldMk cId="2580036877" sldId="305"/>
            <ac:spMk id="5" creationId="{41F8C43B-6EA4-0994-AAED-1EDEC5F41D86}"/>
          </ac:spMkLst>
        </pc:spChg>
        <pc:spChg chg="add del mod">
          <ac:chgData name="Dalton Goodwin" userId="410ed63141fa7090" providerId="LiveId" clId="{DED488ED-67DA-4A27-A7F3-767B07E20C05}" dt="2022-10-18T07:39:30.860" v="10853"/>
          <ac:spMkLst>
            <pc:docMk/>
            <pc:sldMk cId="2580036877" sldId="305"/>
            <ac:spMk id="6" creationId="{BEFBBDB1-08C9-2C19-D9B8-434DD22F9087}"/>
          </ac:spMkLst>
        </pc:spChg>
        <pc:spChg chg="del">
          <ac:chgData name="Dalton Goodwin" userId="410ed63141fa7090" providerId="LiveId" clId="{DED488ED-67DA-4A27-A7F3-767B07E20C05}" dt="2022-10-18T05:07:35.359" v="8211" actId="478"/>
          <ac:spMkLst>
            <pc:docMk/>
            <pc:sldMk cId="2580036877" sldId="305"/>
            <ac:spMk id="7" creationId="{6C89416A-E0FF-EC58-6442-F96F6ECB6D55}"/>
          </ac:spMkLst>
        </pc:spChg>
        <pc:spChg chg="add del mod">
          <ac:chgData name="Dalton Goodwin" userId="410ed63141fa7090" providerId="LiveId" clId="{DED488ED-67DA-4A27-A7F3-767B07E20C05}" dt="2022-10-18T07:41:31.365" v="11050"/>
          <ac:spMkLst>
            <pc:docMk/>
            <pc:sldMk cId="2580036877" sldId="305"/>
            <ac:spMk id="11" creationId="{B30D1386-2FA3-322A-49AC-892D959FA9DB}"/>
          </ac:spMkLst>
        </pc:spChg>
        <pc:spChg chg="add del mod">
          <ac:chgData name="Dalton Goodwin" userId="410ed63141fa7090" providerId="LiveId" clId="{DED488ED-67DA-4A27-A7F3-767B07E20C05}" dt="2022-10-18T07:41:31.365" v="11050"/>
          <ac:spMkLst>
            <pc:docMk/>
            <pc:sldMk cId="2580036877" sldId="305"/>
            <ac:spMk id="13" creationId="{6573CF1F-CDBB-EF16-E733-A40EB2713CA8}"/>
          </ac:spMkLst>
        </pc:spChg>
        <pc:spChg chg="add mod">
          <ac:chgData name="Dalton Goodwin" userId="410ed63141fa7090" providerId="LiveId" clId="{DED488ED-67DA-4A27-A7F3-767B07E20C05}" dt="2022-10-18T07:41:36.936" v="11052"/>
          <ac:spMkLst>
            <pc:docMk/>
            <pc:sldMk cId="2580036877" sldId="305"/>
            <ac:spMk id="15" creationId="{94B53E78-B6A2-8E64-AC23-16A0B926367A}"/>
          </ac:spMkLst>
        </pc:spChg>
        <pc:spChg chg="add mod">
          <ac:chgData name="Dalton Goodwin" userId="410ed63141fa7090" providerId="LiveId" clId="{DED488ED-67DA-4A27-A7F3-767B07E20C05}" dt="2022-10-18T07:41:36.936" v="11052"/>
          <ac:spMkLst>
            <pc:docMk/>
            <pc:sldMk cId="2580036877" sldId="305"/>
            <ac:spMk id="16" creationId="{BB6A6CE1-806C-46B0-AB49-DD1FD6681617}"/>
          </ac:spMkLst>
        </pc:spChg>
        <pc:picChg chg="add mod">
          <ac:chgData name="Dalton Goodwin" userId="410ed63141fa7090" providerId="LiveId" clId="{DED488ED-67DA-4A27-A7F3-767B07E20C05}" dt="2022-10-18T07:41:43.588" v="11055" actId="1037"/>
          <ac:picMkLst>
            <pc:docMk/>
            <pc:sldMk cId="2580036877" sldId="305"/>
            <ac:picMk id="3" creationId="{7D446BAE-5A0E-0A99-D925-070DD132890F}"/>
          </ac:picMkLst>
        </pc:picChg>
        <pc:picChg chg="add mod">
          <ac:chgData name="Dalton Goodwin" userId="410ed63141fa7090" providerId="LiveId" clId="{DED488ED-67DA-4A27-A7F3-767B07E20C05}" dt="2022-10-18T07:40:33.947" v="11047" actId="1038"/>
          <ac:picMkLst>
            <pc:docMk/>
            <pc:sldMk cId="2580036877" sldId="305"/>
            <ac:picMk id="4" creationId="{9ABA7B30-06A1-32F8-EF20-FB178CBE6E50}"/>
          </ac:picMkLst>
        </pc:picChg>
        <pc:picChg chg="add del mod">
          <ac:chgData name="Dalton Goodwin" userId="410ed63141fa7090" providerId="LiveId" clId="{DED488ED-67DA-4A27-A7F3-767B07E20C05}" dt="2022-10-18T07:39:30.860" v="10853"/>
          <ac:picMkLst>
            <pc:docMk/>
            <pc:sldMk cId="2580036877" sldId="305"/>
            <ac:picMk id="8" creationId="{F317740A-162C-4F67-B937-FCB3A43F8582}"/>
          </ac:picMkLst>
        </pc:picChg>
        <pc:picChg chg="del">
          <ac:chgData name="Dalton Goodwin" userId="410ed63141fa7090" providerId="LiveId" clId="{DED488ED-67DA-4A27-A7F3-767B07E20C05}" dt="2022-10-18T05:07:34.647" v="8210" actId="478"/>
          <ac:picMkLst>
            <pc:docMk/>
            <pc:sldMk cId="2580036877" sldId="305"/>
            <ac:picMk id="12" creationId="{C86A6CF7-105D-5BEF-CEE6-308A9EFAD860}"/>
          </ac:picMkLst>
        </pc:picChg>
        <pc:picChg chg="add del mod">
          <ac:chgData name="Dalton Goodwin" userId="410ed63141fa7090" providerId="LiveId" clId="{DED488ED-67DA-4A27-A7F3-767B07E20C05}" dt="2022-10-18T07:41:31.365" v="11050"/>
          <ac:picMkLst>
            <pc:docMk/>
            <pc:sldMk cId="2580036877" sldId="305"/>
            <ac:picMk id="14" creationId="{0D1C6272-15E2-BC4B-9B15-08A005E4DAA5}"/>
          </ac:picMkLst>
        </pc:picChg>
        <pc:picChg chg="add mod">
          <ac:chgData name="Dalton Goodwin" userId="410ed63141fa7090" providerId="LiveId" clId="{DED488ED-67DA-4A27-A7F3-767B07E20C05}" dt="2022-10-18T07:41:36.936" v="11052"/>
          <ac:picMkLst>
            <pc:docMk/>
            <pc:sldMk cId="2580036877" sldId="305"/>
            <ac:picMk id="17" creationId="{75FC1660-57DF-2266-DDDD-83C9E1AD004D}"/>
          </ac:picMkLst>
        </pc:picChg>
      </pc:sldChg>
      <pc:sldChg chg="delSp modSp add del mod">
        <pc:chgData name="Dalton Goodwin" userId="410ed63141fa7090" providerId="LiveId" clId="{DED488ED-67DA-4A27-A7F3-767B07E20C05}" dt="2022-10-18T05:09:44.080" v="8249" actId="47"/>
        <pc:sldMkLst>
          <pc:docMk/>
          <pc:sldMk cId="369373871" sldId="306"/>
        </pc:sldMkLst>
        <pc:spChg chg="mod">
          <ac:chgData name="Dalton Goodwin" userId="410ed63141fa7090" providerId="LiveId" clId="{DED488ED-67DA-4A27-A7F3-767B07E20C05}" dt="2022-10-18T05:09:38.360" v="8248" actId="20577"/>
          <ac:spMkLst>
            <pc:docMk/>
            <pc:sldMk cId="369373871" sldId="306"/>
            <ac:spMk id="3" creationId="{762E3ADA-FA1D-23FC-C6DB-9FC28D336BE0}"/>
          </ac:spMkLst>
        </pc:spChg>
        <pc:spChg chg="del">
          <ac:chgData name="Dalton Goodwin" userId="410ed63141fa7090" providerId="LiveId" clId="{DED488ED-67DA-4A27-A7F3-767B07E20C05}" dt="2022-10-18T05:09:27.048" v="8220" actId="478"/>
          <ac:spMkLst>
            <pc:docMk/>
            <pc:sldMk cId="369373871" sldId="306"/>
            <ac:spMk id="8" creationId="{77616C61-5B2D-1E19-1F37-F34C681949C9}"/>
          </ac:spMkLst>
        </pc:spChg>
        <pc:spChg chg="del">
          <ac:chgData name="Dalton Goodwin" userId="410ed63141fa7090" providerId="LiveId" clId="{DED488ED-67DA-4A27-A7F3-767B07E20C05}" dt="2022-10-18T05:09:27.048" v="8220" actId="478"/>
          <ac:spMkLst>
            <pc:docMk/>
            <pc:sldMk cId="369373871" sldId="306"/>
            <ac:spMk id="9" creationId="{B95CE534-480B-0A42-7656-10209A959873}"/>
          </ac:spMkLst>
        </pc:spChg>
        <pc:spChg chg="del">
          <ac:chgData name="Dalton Goodwin" userId="410ed63141fa7090" providerId="LiveId" clId="{DED488ED-67DA-4A27-A7F3-767B07E20C05}" dt="2022-10-18T05:09:27.048" v="8220" actId="478"/>
          <ac:spMkLst>
            <pc:docMk/>
            <pc:sldMk cId="369373871" sldId="306"/>
            <ac:spMk id="13" creationId="{D46BD71B-B5DF-70BB-8512-5ED1D992252D}"/>
          </ac:spMkLst>
        </pc:spChg>
        <pc:spChg chg="del">
          <ac:chgData name="Dalton Goodwin" userId="410ed63141fa7090" providerId="LiveId" clId="{DED488ED-67DA-4A27-A7F3-767B07E20C05}" dt="2022-10-18T05:09:27.048" v="8220" actId="478"/>
          <ac:spMkLst>
            <pc:docMk/>
            <pc:sldMk cId="369373871" sldId="306"/>
            <ac:spMk id="14" creationId="{89301C7C-B488-AE4D-C3AA-437E5C45BB27}"/>
          </ac:spMkLst>
        </pc:spChg>
        <pc:spChg chg="del">
          <ac:chgData name="Dalton Goodwin" userId="410ed63141fa7090" providerId="LiveId" clId="{DED488ED-67DA-4A27-A7F3-767B07E20C05}" dt="2022-10-18T05:09:27.048" v="8220" actId="478"/>
          <ac:spMkLst>
            <pc:docMk/>
            <pc:sldMk cId="369373871" sldId="306"/>
            <ac:spMk id="16" creationId="{009BFD5B-4E15-F70D-F9B3-3C2F6437DA27}"/>
          </ac:spMkLst>
        </pc:spChg>
        <pc:spChg chg="del">
          <ac:chgData name="Dalton Goodwin" userId="410ed63141fa7090" providerId="LiveId" clId="{DED488ED-67DA-4A27-A7F3-767B07E20C05}" dt="2022-10-18T05:09:27.048" v="8220" actId="478"/>
          <ac:spMkLst>
            <pc:docMk/>
            <pc:sldMk cId="369373871" sldId="306"/>
            <ac:spMk id="17" creationId="{D29292CF-5EA0-445E-5325-BA4861D3AC13}"/>
          </ac:spMkLst>
        </pc:spChg>
        <pc:spChg chg="del">
          <ac:chgData name="Dalton Goodwin" userId="410ed63141fa7090" providerId="LiveId" clId="{DED488ED-67DA-4A27-A7F3-767B07E20C05}" dt="2022-10-18T05:09:27.048" v="8220" actId="478"/>
          <ac:spMkLst>
            <pc:docMk/>
            <pc:sldMk cId="369373871" sldId="306"/>
            <ac:spMk id="18" creationId="{2D35845F-DA0F-7123-1ABF-87BA832EE336}"/>
          </ac:spMkLst>
        </pc:spChg>
        <pc:spChg chg="del">
          <ac:chgData name="Dalton Goodwin" userId="410ed63141fa7090" providerId="LiveId" clId="{DED488ED-67DA-4A27-A7F3-767B07E20C05}" dt="2022-10-18T05:09:27.048" v="8220" actId="478"/>
          <ac:spMkLst>
            <pc:docMk/>
            <pc:sldMk cId="369373871" sldId="306"/>
            <ac:spMk id="19" creationId="{2B07203F-E505-9B00-7D14-3520266C505D}"/>
          </ac:spMkLst>
        </pc:spChg>
        <pc:spChg chg="del">
          <ac:chgData name="Dalton Goodwin" userId="410ed63141fa7090" providerId="LiveId" clId="{DED488ED-67DA-4A27-A7F3-767B07E20C05}" dt="2022-10-18T05:09:27.048" v="8220" actId="478"/>
          <ac:spMkLst>
            <pc:docMk/>
            <pc:sldMk cId="369373871" sldId="306"/>
            <ac:spMk id="20" creationId="{70F12497-1DF4-DE59-1095-595AB1336F6D}"/>
          </ac:spMkLst>
        </pc:spChg>
        <pc:spChg chg="del">
          <ac:chgData name="Dalton Goodwin" userId="410ed63141fa7090" providerId="LiveId" clId="{DED488ED-67DA-4A27-A7F3-767B07E20C05}" dt="2022-10-18T05:09:27.048" v="8220" actId="478"/>
          <ac:spMkLst>
            <pc:docMk/>
            <pc:sldMk cId="369373871" sldId="306"/>
            <ac:spMk id="22" creationId="{46FB206F-A0DC-815D-E5AB-FEAA5FEC996E}"/>
          </ac:spMkLst>
        </pc:spChg>
        <pc:spChg chg="del">
          <ac:chgData name="Dalton Goodwin" userId="410ed63141fa7090" providerId="LiveId" clId="{DED488ED-67DA-4A27-A7F3-767B07E20C05}" dt="2022-10-18T05:09:27.048" v="8220" actId="478"/>
          <ac:spMkLst>
            <pc:docMk/>
            <pc:sldMk cId="369373871" sldId="306"/>
            <ac:spMk id="23" creationId="{4309E1AF-DDC8-383F-0054-23B584A391C9}"/>
          </ac:spMkLst>
        </pc:spChg>
        <pc:spChg chg="del">
          <ac:chgData name="Dalton Goodwin" userId="410ed63141fa7090" providerId="LiveId" clId="{DED488ED-67DA-4A27-A7F3-767B07E20C05}" dt="2022-10-18T05:09:27.048" v="8220" actId="478"/>
          <ac:spMkLst>
            <pc:docMk/>
            <pc:sldMk cId="369373871" sldId="306"/>
            <ac:spMk id="26" creationId="{81C8DA93-2813-EC16-3FCC-853611D89132}"/>
          </ac:spMkLst>
        </pc:spChg>
        <pc:spChg chg="del">
          <ac:chgData name="Dalton Goodwin" userId="410ed63141fa7090" providerId="LiveId" clId="{DED488ED-67DA-4A27-A7F3-767B07E20C05}" dt="2022-10-18T05:09:27.048" v="8220" actId="478"/>
          <ac:spMkLst>
            <pc:docMk/>
            <pc:sldMk cId="369373871" sldId="306"/>
            <ac:spMk id="27" creationId="{92830B54-F511-EC5A-B450-E95E7560F7CF}"/>
          </ac:spMkLst>
        </pc:spChg>
        <pc:spChg chg="del">
          <ac:chgData name="Dalton Goodwin" userId="410ed63141fa7090" providerId="LiveId" clId="{DED488ED-67DA-4A27-A7F3-767B07E20C05}" dt="2022-10-18T05:09:27.048" v="8220" actId="478"/>
          <ac:spMkLst>
            <pc:docMk/>
            <pc:sldMk cId="369373871" sldId="306"/>
            <ac:spMk id="28" creationId="{1F5C2D53-D33F-2D3C-9519-AC6F01B986D4}"/>
          </ac:spMkLst>
        </pc:spChg>
        <pc:spChg chg="del">
          <ac:chgData name="Dalton Goodwin" userId="410ed63141fa7090" providerId="LiveId" clId="{DED488ED-67DA-4A27-A7F3-767B07E20C05}" dt="2022-10-18T05:09:27.048" v="8220" actId="478"/>
          <ac:spMkLst>
            <pc:docMk/>
            <pc:sldMk cId="369373871" sldId="306"/>
            <ac:spMk id="29" creationId="{A7B92732-C49A-8889-9056-CB7B95BBF5CD}"/>
          </ac:spMkLst>
        </pc:spChg>
        <pc:spChg chg="del">
          <ac:chgData name="Dalton Goodwin" userId="410ed63141fa7090" providerId="LiveId" clId="{DED488ED-67DA-4A27-A7F3-767B07E20C05}" dt="2022-10-18T05:09:27.048" v="8220" actId="478"/>
          <ac:spMkLst>
            <pc:docMk/>
            <pc:sldMk cId="369373871" sldId="306"/>
            <ac:spMk id="34" creationId="{27A15D54-88C5-EB7B-AC97-ED991C7900AE}"/>
          </ac:spMkLst>
        </pc:spChg>
        <pc:spChg chg="del">
          <ac:chgData name="Dalton Goodwin" userId="410ed63141fa7090" providerId="LiveId" clId="{DED488ED-67DA-4A27-A7F3-767B07E20C05}" dt="2022-10-18T05:09:27.048" v="8220" actId="478"/>
          <ac:spMkLst>
            <pc:docMk/>
            <pc:sldMk cId="369373871" sldId="306"/>
            <ac:spMk id="36" creationId="{6E593984-09F1-0601-EF4E-56808D1A331B}"/>
          </ac:spMkLst>
        </pc:spChg>
        <pc:cxnChg chg="del">
          <ac:chgData name="Dalton Goodwin" userId="410ed63141fa7090" providerId="LiveId" clId="{DED488ED-67DA-4A27-A7F3-767B07E20C05}" dt="2022-10-18T05:09:27.048" v="8220" actId="478"/>
          <ac:cxnSpMkLst>
            <pc:docMk/>
            <pc:sldMk cId="369373871" sldId="306"/>
            <ac:cxnSpMk id="31" creationId="{8EC5C6E0-1833-FB8F-8574-708190A7CB67}"/>
          </ac:cxnSpMkLst>
        </pc:cxnChg>
        <pc:cxnChg chg="del">
          <ac:chgData name="Dalton Goodwin" userId="410ed63141fa7090" providerId="LiveId" clId="{DED488ED-67DA-4A27-A7F3-767B07E20C05}" dt="2022-10-18T05:09:27.048" v="8220" actId="478"/>
          <ac:cxnSpMkLst>
            <pc:docMk/>
            <pc:sldMk cId="369373871" sldId="306"/>
            <ac:cxnSpMk id="35" creationId="{1C5154DD-9740-64D4-7A61-C703089BC75B}"/>
          </ac:cxnSpMkLst>
        </pc:cxnChg>
        <pc:cxnChg chg="del">
          <ac:chgData name="Dalton Goodwin" userId="410ed63141fa7090" providerId="LiveId" clId="{DED488ED-67DA-4A27-A7F3-767B07E20C05}" dt="2022-10-18T05:09:27.048" v="8220" actId="478"/>
          <ac:cxnSpMkLst>
            <pc:docMk/>
            <pc:sldMk cId="369373871" sldId="306"/>
            <ac:cxnSpMk id="37" creationId="{A27EDDCA-D12C-AD8E-1E6D-B68AF8846731}"/>
          </ac:cxnSpMkLst>
        </pc:cxnChg>
      </pc:sldChg>
      <pc:sldChg chg="add del">
        <pc:chgData name="Dalton Goodwin" userId="410ed63141fa7090" providerId="LiveId" clId="{DED488ED-67DA-4A27-A7F3-767B07E20C05}" dt="2022-10-18T05:07:26.791" v="8207"/>
        <pc:sldMkLst>
          <pc:docMk/>
          <pc:sldMk cId="881685018" sldId="306"/>
        </pc:sldMkLst>
      </pc:sldChg>
      <pc:sldChg chg="addSp delSp modSp add mod ord">
        <pc:chgData name="Dalton Goodwin" userId="410ed63141fa7090" providerId="LiveId" clId="{DED488ED-67DA-4A27-A7F3-767B07E20C05}" dt="2022-10-18T07:31:16.664" v="9926" actId="1037"/>
        <pc:sldMkLst>
          <pc:docMk/>
          <pc:sldMk cId="2823314849" sldId="306"/>
        </pc:sldMkLst>
        <pc:spChg chg="mod">
          <ac:chgData name="Dalton Goodwin" userId="410ed63141fa7090" providerId="LiveId" clId="{DED488ED-67DA-4A27-A7F3-767B07E20C05}" dt="2022-10-18T05:11:50.903" v="8421" actId="20577"/>
          <ac:spMkLst>
            <pc:docMk/>
            <pc:sldMk cId="2823314849" sldId="306"/>
            <ac:spMk id="3" creationId="{762E3ADA-FA1D-23FC-C6DB-9FC28D336BE0}"/>
          </ac:spMkLst>
        </pc:spChg>
        <pc:spChg chg="add mod">
          <ac:chgData name="Dalton Goodwin" userId="410ed63141fa7090" providerId="LiveId" clId="{DED488ED-67DA-4A27-A7F3-767B07E20C05}" dt="2022-10-18T07:31:16.664" v="9926" actId="1037"/>
          <ac:spMkLst>
            <pc:docMk/>
            <pc:sldMk cId="2823314849" sldId="306"/>
            <ac:spMk id="6" creationId="{3E73593F-E895-E902-D525-F27211526265}"/>
          </ac:spMkLst>
        </pc:spChg>
        <pc:spChg chg="del">
          <ac:chgData name="Dalton Goodwin" userId="410ed63141fa7090" providerId="LiveId" clId="{DED488ED-67DA-4A27-A7F3-767B07E20C05}" dt="2022-10-18T05:13:13.768" v="8430" actId="478"/>
          <ac:spMkLst>
            <pc:docMk/>
            <pc:sldMk cId="2823314849" sldId="306"/>
            <ac:spMk id="8" creationId="{77616C61-5B2D-1E19-1F37-F34C681949C9}"/>
          </ac:spMkLst>
        </pc:spChg>
        <pc:spChg chg="del">
          <ac:chgData name="Dalton Goodwin" userId="410ed63141fa7090" providerId="LiveId" clId="{DED488ED-67DA-4A27-A7F3-767B07E20C05}" dt="2022-10-18T05:13:13.768" v="8430" actId="478"/>
          <ac:spMkLst>
            <pc:docMk/>
            <pc:sldMk cId="2823314849" sldId="306"/>
            <ac:spMk id="9" creationId="{B95CE534-480B-0A42-7656-10209A959873}"/>
          </ac:spMkLst>
        </pc:spChg>
        <pc:spChg chg="del">
          <ac:chgData name="Dalton Goodwin" userId="410ed63141fa7090" providerId="LiveId" clId="{DED488ED-67DA-4A27-A7F3-767B07E20C05}" dt="2022-10-18T05:13:13.768" v="8430" actId="478"/>
          <ac:spMkLst>
            <pc:docMk/>
            <pc:sldMk cId="2823314849" sldId="306"/>
            <ac:spMk id="13" creationId="{D46BD71B-B5DF-70BB-8512-5ED1D992252D}"/>
          </ac:spMkLst>
        </pc:spChg>
        <pc:spChg chg="del">
          <ac:chgData name="Dalton Goodwin" userId="410ed63141fa7090" providerId="LiveId" clId="{DED488ED-67DA-4A27-A7F3-767B07E20C05}" dt="2022-10-18T05:13:13.768" v="8430" actId="478"/>
          <ac:spMkLst>
            <pc:docMk/>
            <pc:sldMk cId="2823314849" sldId="306"/>
            <ac:spMk id="14" creationId="{89301C7C-B488-AE4D-C3AA-437E5C45BB27}"/>
          </ac:spMkLst>
        </pc:spChg>
        <pc:spChg chg="del">
          <ac:chgData name="Dalton Goodwin" userId="410ed63141fa7090" providerId="LiveId" clId="{DED488ED-67DA-4A27-A7F3-767B07E20C05}" dt="2022-10-18T05:13:13.768" v="8430" actId="478"/>
          <ac:spMkLst>
            <pc:docMk/>
            <pc:sldMk cId="2823314849" sldId="306"/>
            <ac:spMk id="16" creationId="{009BFD5B-4E15-F70D-F9B3-3C2F6437DA27}"/>
          </ac:spMkLst>
        </pc:spChg>
        <pc:spChg chg="del">
          <ac:chgData name="Dalton Goodwin" userId="410ed63141fa7090" providerId="LiveId" clId="{DED488ED-67DA-4A27-A7F3-767B07E20C05}" dt="2022-10-18T05:13:13.768" v="8430" actId="478"/>
          <ac:spMkLst>
            <pc:docMk/>
            <pc:sldMk cId="2823314849" sldId="306"/>
            <ac:spMk id="17" creationId="{D29292CF-5EA0-445E-5325-BA4861D3AC13}"/>
          </ac:spMkLst>
        </pc:spChg>
        <pc:spChg chg="del">
          <ac:chgData name="Dalton Goodwin" userId="410ed63141fa7090" providerId="LiveId" clId="{DED488ED-67DA-4A27-A7F3-767B07E20C05}" dt="2022-10-18T05:13:13.768" v="8430" actId="478"/>
          <ac:spMkLst>
            <pc:docMk/>
            <pc:sldMk cId="2823314849" sldId="306"/>
            <ac:spMk id="18" creationId="{2D35845F-DA0F-7123-1ABF-87BA832EE336}"/>
          </ac:spMkLst>
        </pc:spChg>
        <pc:spChg chg="del">
          <ac:chgData name="Dalton Goodwin" userId="410ed63141fa7090" providerId="LiveId" clId="{DED488ED-67DA-4A27-A7F3-767B07E20C05}" dt="2022-10-18T05:13:13.768" v="8430" actId="478"/>
          <ac:spMkLst>
            <pc:docMk/>
            <pc:sldMk cId="2823314849" sldId="306"/>
            <ac:spMk id="19" creationId="{2B07203F-E505-9B00-7D14-3520266C505D}"/>
          </ac:spMkLst>
        </pc:spChg>
        <pc:spChg chg="del">
          <ac:chgData name="Dalton Goodwin" userId="410ed63141fa7090" providerId="LiveId" clId="{DED488ED-67DA-4A27-A7F3-767B07E20C05}" dt="2022-10-18T05:13:13.768" v="8430" actId="478"/>
          <ac:spMkLst>
            <pc:docMk/>
            <pc:sldMk cId="2823314849" sldId="306"/>
            <ac:spMk id="20" creationId="{70F12497-1DF4-DE59-1095-595AB1336F6D}"/>
          </ac:spMkLst>
        </pc:spChg>
        <pc:spChg chg="del">
          <ac:chgData name="Dalton Goodwin" userId="410ed63141fa7090" providerId="LiveId" clId="{DED488ED-67DA-4A27-A7F3-767B07E20C05}" dt="2022-10-18T05:13:13.768" v="8430" actId="478"/>
          <ac:spMkLst>
            <pc:docMk/>
            <pc:sldMk cId="2823314849" sldId="306"/>
            <ac:spMk id="22" creationId="{46FB206F-A0DC-815D-E5AB-FEAA5FEC996E}"/>
          </ac:spMkLst>
        </pc:spChg>
        <pc:spChg chg="del">
          <ac:chgData name="Dalton Goodwin" userId="410ed63141fa7090" providerId="LiveId" clId="{DED488ED-67DA-4A27-A7F3-767B07E20C05}" dt="2022-10-18T05:13:13.768" v="8430" actId="478"/>
          <ac:spMkLst>
            <pc:docMk/>
            <pc:sldMk cId="2823314849" sldId="306"/>
            <ac:spMk id="23" creationId="{4309E1AF-DDC8-383F-0054-23B584A391C9}"/>
          </ac:spMkLst>
        </pc:spChg>
        <pc:spChg chg="del">
          <ac:chgData name="Dalton Goodwin" userId="410ed63141fa7090" providerId="LiveId" clId="{DED488ED-67DA-4A27-A7F3-767B07E20C05}" dt="2022-10-18T05:13:13.768" v="8430" actId="478"/>
          <ac:spMkLst>
            <pc:docMk/>
            <pc:sldMk cId="2823314849" sldId="306"/>
            <ac:spMk id="26" creationId="{81C8DA93-2813-EC16-3FCC-853611D89132}"/>
          </ac:spMkLst>
        </pc:spChg>
        <pc:spChg chg="del">
          <ac:chgData name="Dalton Goodwin" userId="410ed63141fa7090" providerId="LiveId" clId="{DED488ED-67DA-4A27-A7F3-767B07E20C05}" dt="2022-10-18T05:13:13.768" v="8430" actId="478"/>
          <ac:spMkLst>
            <pc:docMk/>
            <pc:sldMk cId="2823314849" sldId="306"/>
            <ac:spMk id="27" creationId="{92830B54-F511-EC5A-B450-E95E7560F7CF}"/>
          </ac:spMkLst>
        </pc:spChg>
        <pc:spChg chg="del">
          <ac:chgData name="Dalton Goodwin" userId="410ed63141fa7090" providerId="LiveId" clId="{DED488ED-67DA-4A27-A7F3-767B07E20C05}" dt="2022-10-18T05:13:13.768" v="8430" actId="478"/>
          <ac:spMkLst>
            <pc:docMk/>
            <pc:sldMk cId="2823314849" sldId="306"/>
            <ac:spMk id="28" creationId="{1F5C2D53-D33F-2D3C-9519-AC6F01B986D4}"/>
          </ac:spMkLst>
        </pc:spChg>
        <pc:spChg chg="del">
          <ac:chgData name="Dalton Goodwin" userId="410ed63141fa7090" providerId="LiveId" clId="{DED488ED-67DA-4A27-A7F3-767B07E20C05}" dt="2022-10-18T05:13:13.768" v="8430" actId="478"/>
          <ac:spMkLst>
            <pc:docMk/>
            <pc:sldMk cId="2823314849" sldId="306"/>
            <ac:spMk id="29" creationId="{A7B92732-C49A-8889-9056-CB7B95BBF5CD}"/>
          </ac:spMkLst>
        </pc:spChg>
        <pc:spChg chg="del">
          <ac:chgData name="Dalton Goodwin" userId="410ed63141fa7090" providerId="LiveId" clId="{DED488ED-67DA-4A27-A7F3-767B07E20C05}" dt="2022-10-18T05:13:13.768" v="8430" actId="478"/>
          <ac:spMkLst>
            <pc:docMk/>
            <pc:sldMk cId="2823314849" sldId="306"/>
            <ac:spMk id="34" creationId="{27A15D54-88C5-EB7B-AC97-ED991C7900AE}"/>
          </ac:spMkLst>
        </pc:spChg>
        <pc:spChg chg="del">
          <ac:chgData name="Dalton Goodwin" userId="410ed63141fa7090" providerId="LiveId" clId="{DED488ED-67DA-4A27-A7F3-767B07E20C05}" dt="2022-10-18T05:13:13.768" v="8430" actId="478"/>
          <ac:spMkLst>
            <pc:docMk/>
            <pc:sldMk cId="2823314849" sldId="306"/>
            <ac:spMk id="36" creationId="{6E593984-09F1-0601-EF4E-56808D1A331B}"/>
          </ac:spMkLst>
        </pc:spChg>
        <pc:picChg chg="add mod">
          <ac:chgData name="Dalton Goodwin" userId="410ed63141fa7090" providerId="LiveId" clId="{DED488ED-67DA-4A27-A7F3-767B07E20C05}" dt="2022-10-18T05:13:15.610" v="8431" actId="1076"/>
          <ac:picMkLst>
            <pc:docMk/>
            <pc:sldMk cId="2823314849" sldId="306"/>
            <ac:picMk id="5" creationId="{EC4CE6A7-5088-2FCC-0C7A-B4B13E83AEBC}"/>
          </ac:picMkLst>
        </pc:picChg>
        <pc:cxnChg chg="del">
          <ac:chgData name="Dalton Goodwin" userId="410ed63141fa7090" providerId="LiveId" clId="{DED488ED-67DA-4A27-A7F3-767B07E20C05}" dt="2022-10-18T05:13:13.768" v="8430" actId="478"/>
          <ac:cxnSpMkLst>
            <pc:docMk/>
            <pc:sldMk cId="2823314849" sldId="306"/>
            <ac:cxnSpMk id="31" creationId="{8EC5C6E0-1833-FB8F-8574-708190A7CB67}"/>
          </ac:cxnSpMkLst>
        </pc:cxnChg>
        <pc:cxnChg chg="del">
          <ac:chgData name="Dalton Goodwin" userId="410ed63141fa7090" providerId="LiveId" clId="{DED488ED-67DA-4A27-A7F3-767B07E20C05}" dt="2022-10-18T05:13:13.768" v="8430" actId="478"/>
          <ac:cxnSpMkLst>
            <pc:docMk/>
            <pc:sldMk cId="2823314849" sldId="306"/>
            <ac:cxnSpMk id="35" creationId="{1C5154DD-9740-64D4-7A61-C703089BC75B}"/>
          </ac:cxnSpMkLst>
        </pc:cxnChg>
        <pc:cxnChg chg="del">
          <ac:chgData name="Dalton Goodwin" userId="410ed63141fa7090" providerId="LiveId" clId="{DED488ED-67DA-4A27-A7F3-767B07E20C05}" dt="2022-10-18T05:13:13.768" v="8430" actId="478"/>
          <ac:cxnSpMkLst>
            <pc:docMk/>
            <pc:sldMk cId="2823314849" sldId="306"/>
            <ac:cxnSpMk id="37" creationId="{A27EDDCA-D12C-AD8E-1E6D-B68AF8846731}"/>
          </ac:cxnSpMkLst>
        </pc:cxnChg>
      </pc:sldChg>
      <pc:sldChg chg="addSp delSp modSp add mod ord modTransition delAnim modAnim">
        <pc:chgData name="Dalton Goodwin" userId="410ed63141fa7090" providerId="LiveId" clId="{DED488ED-67DA-4A27-A7F3-767B07E20C05}" dt="2022-10-18T07:58:19.580" v="12940" actId="1076"/>
        <pc:sldMkLst>
          <pc:docMk/>
          <pc:sldMk cId="3338452427" sldId="307"/>
        </pc:sldMkLst>
        <pc:picChg chg="add del mod">
          <ac:chgData name="Dalton Goodwin" userId="410ed63141fa7090" providerId="LiveId" clId="{DED488ED-67DA-4A27-A7F3-767B07E20C05}" dt="2022-10-18T07:58:08.911" v="12933" actId="478"/>
          <ac:picMkLst>
            <pc:docMk/>
            <pc:sldMk cId="3338452427" sldId="307"/>
            <ac:picMk id="4" creationId="{656AF801-41F4-C119-60F8-84AF41DC5377}"/>
          </ac:picMkLst>
        </pc:picChg>
        <pc:picChg chg="add mod">
          <ac:chgData name="Dalton Goodwin" userId="410ed63141fa7090" providerId="LiveId" clId="{DED488ED-67DA-4A27-A7F3-767B07E20C05}" dt="2022-10-18T07:58:19.580" v="12940" actId="1076"/>
          <ac:picMkLst>
            <pc:docMk/>
            <pc:sldMk cId="3338452427" sldId="307"/>
            <ac:picMk id="6" creationId="{B6BCD8F9-7EA7-D5FA-0F4C-801C7DD37ACD}"/>
          </ac:picMkLst>
        </pc:picChg>
      </pc:sldChg>
      <pc:sldChg chg="addSp delSp modSp add mod ord modTransition modAnim">
        <pc:chgData name="Dalton Goodwin" userId="410ed63141fa7090" providerId="LiveId" clId="{DED488ED-67DA-4A27-A7F3-767B07E20C05}" dt="2022-10-18T08:03:31.600" v="13109" actId="1076"/>
        <pc:sldMkLst>
          <pc:docMk/>
          <pc:sldMk cId="1629402952" sldId="308"/>
        </pc:sldMkLst>
        <pc:spChg chg="mod">
          <ac:chgData name="Dalton Goodwin" userId="410ed63141fa7090" providerId="LiveId" clId="{DED488ED-67DA-4A27-A7F3-767B07E20C05}" dt="2022-10-18T06:25:51.087" v="8826" actId="1076"/>
          <ac:spMkLst>
            <pc:docMk/>
            <pc:sldMk cId="1629402952" sldId="308"/>
            <ac:spMk id="3" creationId="{762E3ADA-FA1D-23FC-C6DB-9FC28D336BE0}"/>
          </ac:spMkLst>
        </pc:spChg>
        <pc:picChg chg="del">
          <ac:chgData name="Dalton Goodwin" userId="410ed63141fa7090" providerId="LiveId" clId="{DED488ED-67DA-4A27-A7F3-767B07E20C05}" dt="2022-10-18T06:24:06.925" v="8802" actId="478"/>
          <ac:picMkLst>
            <pc:docMk/>
            <pc:sldMk cId="1629402952" sldId="308"/>
            <ac:picMk id="5" creationId="{EC4CE6A7-5088-2FCC-0C7A-B4B13E83AEBC}"/>
          </ac:picMkLst>
        </pc:picChg>
        <pc:picChg chg="add mod">
          <ac:chgData name="Dalton Goodwin" userId="410ed63141fa7090" providerId="LiveId" clId="{DED488ED-67DA-4A27-A7F3-767B07E20C05}" dt="2022-10-18T06:24:05.120" v="8801" actId="1076"/>
          <ac:picMkLst>
            <pc:docMk/>
            <pc:sldMk cId="1629402952" sldId="308"/>
            <ac:picMk id="6" creationId="{9A7729A4-6917-F75F-772F-1FDA8D6F362F}"/>
          </ac:picMkLst>
        </pc:picChg>
        <pc:picChg chg="add mod">
          <ac:chgData name="Dalton Goodwin" userId="410ed63141fa7090" providerId="LiveId" clId="{DED488ED-67DA-4A27-A7F3-767B07E20C05}" dt="2022-10-18T06:26:18.317" v="8835" actId="1036"/>
          <ac:picMkLst>
            <pc:docMk/>
            <pc:sldMk cId="1629402952" sldId="308"/>
            <ac:picMk id="8" creationId="{B3B9DD31-4139-5F3E-2BC6-A4038DBDBBEA}"/>
          </ac:picMkLst>
        </pc:picChg>
        <pc:picChg chg="add del mod">
          <ac:chgData name="Dalton Goodwin" userId="410ed63141fa7090" providerId="LiveId" clId="{DED488ED-67DA-4A27-A7F3-767B07E20C05}" dt="2022-10-18T06:25:12.382" v="8813" actId="478"/>
          <ac:picMkLst>
            <pc:docMk/>
            <pc:sldMk cId="1629402952" sldId="308"/>
            <ac:picMk id="9" creationId="{5168C45D-13DB-3134-2457-F8CB29767622}"/>
          </ac:picMkLst>
        </pc:picChg>
        <pc:picChg chg="add del mod">
          <ac:chgData name="Dalton Goodwin" userId="410ed63141fa7090" providerId="LiveId" clId="{DED488ED-67DA-4A27-A7F3-767B07E20C05}" dt="2022-10-18T06:26:21.373" v="8836" actId="478"/>
          <ac:picMkLst>
            <pc:docMk/>
            <pc:sldMk cId="1629402952" sldId="308"/>
            <ac:picMk id="10" creationId="{6EA554CE-2914-1055-38BF-40DED01BAC2C}"/>
          </ac:picMkLst>
        </pc:picChg>
        <pc:picChg chg="add mod">
          <ac:chgData name="Dalton Goodwin" userId="410ed63141fa7090" providerId="LiveId" clId="{DED488ED-67DA-4A27-A7F3-767B07E20C05}" dt="2022-10-18T08:03:31.600" v="13109" actId="1076"/>
          <ac:picMkLst>
            <pc:docMk/>
            <pc:sldMk cId="1629402952" sldId="308"/>
            <ac:picMk id="11" creationId="{DBBECF54-E12B-EF2A-A7F9-6B6BA22D03BA}"/>
          </ac:picMkLst>
        </pc:picChg>
        <pc:picChg chg="add mod">
          <ac:chgData name="Dalton Goodwin" userId="410ed63141fa7090" providerId="LiveId" clId="{DED488ED-67DA-4A27-A7F3-767B07E20C05}" dt="2022-10-18T08:03:31.600" v="13109" actId="1076"/>
          <ac:picMkLst>
            <pc:docMk/>
            <pc:sldMk cId="1629402952" sldId="308"/>
            <ac:picMk id="12" creationId="{9F0A15AB-C9AC-0858-137D-24E263B3145B}"/>
          </ac:picMkLst>
        </pc:picChg>
      </pc:sldChg>
      <pc:sldChg chg="addSp delSp modSp add mod ord modTransition">
        <pc:chgData name="Dalton Goodwin" userId="410ed63141fa7090" providerId="LiveId" clId="{DED488ED-67DA-4A27-A7F3-767B07E20C05}" dt="2022-10-18T08:15:28.813" v="13952" actId="1076"/>
        <pc:sldMkLst>
          <pc:docMk/>
          <pc:sldMk cId="2627638037" sldId="309"/>
        </pc:sldMkLst>
        <pc:spChg chg="mod">
          <ac:chgData name="Dalton Goodwin" userId="410ed63141fa7090" providerId="LiveId" clId="{DED488ED-67DA-4A27-A7F3-767B07E20C05}" dt="2022-10-18T06:28:39.472" v="8935" actId="1036"/>
          <ac:spMkLst>
            <pc:docMk/>
            <pc:sldMk cId="2627638037" sldId="309"/>
            <ac:spMk id="3" creationId="{762E3ADA-FA1D-23FC-C6DB-9FC28D336BE0}"/>
          </ac:spMkLst>
        </pc:spChg>
        <pc:spChg chg="add mod">
          <ac:chgData name="Dalton Goodwin" userId="410ed63141fa7090" providerId="LiveId" clId="{DED488ED-67DA-4A27-A7F3-767B07E20C05}" dt="2022-10-18T07:31:30.397" v="10008" actId="1038"/>
          <ac:spMkLst>
            <pc:docMk/>
            <pc:sldMk cId="2627638037" sldId="309"/>
            <ac:spMk id="9" creationId="{CE4E3582-A60C-DFFF-C971-5A2CA3893884}"/>
          </ac:spMkLst>
        </pc:spChg>
        <pc:picChg chg="add mod">
          <ac:chgData name="Dalton Goodwin" userId="410ed63141fa7090" providerId="LiveId" clId="{DED488ED-67DA-4A27-A7F3-767B07E20C05}" dt="2022-10-18T06:28:42.597" v="8936" actId="1076"/>
          <ac:picMkLst>
            <pc:docMk/>
            <pc:sldMk cId="2627638037" sldId="309"/>
            <ac:picMk id="4" creationId="{D15BC0E3-FDE4-6BE2-AC7C-90C1FD676716}"/>
          </ac:picMkLst>
        </pc:picChg>
        <pc:picChg chg="del">
          <ac:chgData name="Dalton Goodwin" userId="410ed63141fa7090" providerId="LiveId" clId="{DED488ED-67DA-4A27-A7F3-767B07E20C05}" dt="2022-10-18T06:24:09.189" v="8803" actId="478"/>
          <ac:picMkLst>
            <pc:docMk/>
            <pc:sldMk cId="2627638037" sldId="309"/>
            <ac:picMk id="5" creationId="{EC4CE6A7-5088-2FCC-0C7A-B4B13E83AEBC}"/>
          </ac:picMkLst>
        </pc:picChg>
        <pc:picChg chg="add mod">
          <ac:chgData name="Dalton Goodwin" userId="410ed63141fa7090" providerId="LiveId" clId="{DED488ED-67DA-4A27-A7F3-767B07E20C05}" dt="2022-10-18T06:28:39.472" v="8935" actId="1036"/>
          <ac:picMkLst>
            <pc:docMk/>
            <pc:sldMk cId="2627638037" sldId="309"/>
            <ac:picMk id="6" creationId="{7FCE0467-A9F0-8C5D-BCBB-17BB10F23DE7}"/>
          </ac:picMkLst>
        </pc:picChg>
        <pc:picChg chg="add mod">
          <ac:chgData name="Dalton Goodwin" userId="410ed63141fa7090" providerId="LiveId" clId="{DED488ED-67DA-4A27-A7F3-767B07E20C05}" dt="2022-10-18T06:28:49.436" v="8938" actId="1076"/>
          <ac:picMkLst>
            <pc:docMk/>
            <pc:sldMk cId="2627638037" sldId="309"/>
            <ac:picMk id="8" creationId="{B5C3E4DA-AEB3-FE01-AE1E-97575179E28F}"/>
          </ac:picMkLst>
        </pc:picChg>
        <pc:picChg chg="add mod">
          <ac:chgData name="Dalton Goodwin" userId="410ed63141fa7090" providerId="LiveId" clId="{DED488ED-67DA-4A27-A7F3-767B07E20C05}" dt="2022-10-18T08:15:28.813" v="13952" actId="1076"/>
          <ac:picMkLst>
            <pc:docMk/>
            <pc:sldMk cId="2627638037" sldId="309"/>
            <ac:picMk id="10" creationId="{F6B97B06-783A-33B7-8F99-17958EDA0AF2}"/>
          </ac:picMkLst>
        </pc:picChg>
      </pc:sldChg>
      <pc:sldChg chg="addSp delSp modSp add mod">
        <pc:chgData name="Dalton Goodwin" userId="410ed63141fa7090" providerId="LiveId" clId="{DED488ED-67DA-4A27-A7F3-767B07E20C05}" dt="2022-10-18T08:04:07.853" v="13195" actId="1036"/>
        <pc:sldMkLst>
          <pc:docMk/>
          <pc:sldMk cId="741763283" sldId="310"/>
        </pc:sldMkLst>
        <pc:picChg chg="add del mod">
          <ac:chgData name="Dalton Goodwin" userId="410ed63141fa7090" providerId="LiveId" clId="{DED488ED-67DA-4A27-A7F3-767B07E20C05}" dt="2022-10-18T07:03:47.072" v="9307" actId="478"/>
          <ac:picMkLst>
            <pc:docMk/>
            <pc:sldMk cId="741763283" sldId="310"/>
            <ac:picMk id="9" creationId="{19FF997D-ACF7-878B-7E2E-2F5642F2ECE3}"/>
          </ac:picMkLst>
        </pc:picChg>
        <pc:picChg chg="add mod">
          <ac:chgData name="Dalton Goodwin" userId="410ed63141fa7090" providerId="LiveId" clId="{DED488ED-67DA-4A27-A7F3-767B07E20C05}" dt="2022-10-18T07:03:52.225" v="9309" actId="1076"/>
          <ac:picMkLst>
            <pc:docMk/>
            <pc:sldMk cId="741763283" sldId="310"/>
            <ac:picMk id="11" creationId="{5A80E718-95F2-2B4A-06E0-A5514487F022}"/>
          </ac:picMkLst>
        </pc:picChg>
        <pc:picChg chg="add mod">
          <ac:chgData name="Dalton Goodwin" userId="410ed63141fa7090" providerId="LiveId" clId="{DED488ED-67DA-4A27-A7F3-767B07E20C05}" dt="2022-10-18T08:04:07.853" v="13195" actId="1036"/>
          <ac:picMkLst>
            <pc:docMk/>
            <pc:sldMk cId="741763283" sldId="310"/>
            <ac:picMk id="12" creationId="{8551B6B9-3D4B-A9C5-59A5-5864D3E02CBD}"/>
          </ac:picMkLst>
        </pc:picChg>
        <pc:cxnChg chg="add del mod">
          <ac:chgData name="Dalton Goodwin" userId="410ed63141fa7090" providerId="LiveId" clId="{DED488ED-67DA-4A27-A7F3-767B07E20C05}" dt="2022-10-18T07:02:28.976" v="9300" actId="478"/>
          <ac:cxnSpMkLst>
            <pc:docMk/>
            <pc:sldMk cId="741763283" sldId="310"/>
            <ac:cxnSpMk id="7" creationId="{386E7EC7-6017-1FF8-40F8-9726086E6047}"/>
          </ac:cxnSpMkLst>
        </pc:cxnChg>
      </pc:sldChg>
      <pc:sldChg chg="addSp delSp modSp add mod">
        <pc:chgData name="Dalton Goodwin" userId="410ed63141fa7090" providerId="LiveId" clId="{DED488ED-67DA-4A27-A7F3-767B07E20C05}" dt="2022-10-18T07:41:09.547" v="11048" actId="478"/>
        <pc:sldMkLst>
          <pc:docMk/>
          <pc:sldMk cId="2457068462" sldId="311"/>
        </pc:sldMkLst>
        <pc:spChg chg="del">
          <ac:chgData name="Dalton Goodwin" userId="410ed63141fa7090" providerId="LiveId" clId="{DED488ED-67DA-4A27-A7F3-767B07E20C05}" dt="2022-10-18T07:41:09.547" v="11048" actId="478"/>
          <ac:spMkLst>
            <pc:docMk/>
            <pc:sldMk cId="2457068462" sldId="311"/>
            <ac:spMk id="2" creationId="{00000000-0000-0000-0000-000000000000}"/>
          </ac:spMkLst>
        </pc:spChg>
        <pc:spChg chg="del">
          <ac:chgData name="Dalton Goodwin" userId="410ed63141fa7090" providerId="LiveId" clId="{DED488ED-67DA-4A27-A7F3-767B07E20C05}" dt="2022-10-18T06:43:14.803" v="8971" actId="478"/>
          <ac:spMkLst>
            <pc:docMk/>
            <pc:sldMk cId="2457068462" sldId="311"/>
            <ac:spMk id="3" creationId="{762E3ADA-FA1D-23FC-C6DB-9FC28D336BE0}"/>
          </ac:spMkLst>
        </pc:spChg>
        <pc:spChg chg="add mod ord">
          <ac:chgData name="Dalton Goodwin" userId="410ed63141fa7090" providerId="LiveId" clId="{DED488ED-67DA-4A27-A7F3-767B07E20C05}" dt="2022-10-18T06:46:12.714" v="8997" actId="14100"/>
          <ac:spMkLst>
            <pc:docMk/>
            <pc:sldMk cId="2457068462" sldId="311"/>
            <ac:spMk id="13" creationId="{E52442D7-BD50-0DF9-35A1-1B61AC6273A1}"/>
          </ac:spMkLst>
        </pc:spChg>
        <pc:spChg chg="add mod ord">
          <ac:chgData name="Dalton Goodwin" userId="410ed63141fa7090" providerId="LiveId" clId="{DED488ED-67DA-4A27-A7F3-767B07E20C05}" dt="2022-10-18T06:46:08.752" v="8996" actId="14100"/>
          <ac:spMkLst>
            <pc:docMk/>
            <pc:sldMk cId="2457068462" sldId="311"/>
            <ac:spMk id="15" creationId="{0F766036-BA8F-A8E9-D3D0-5FA994B8693D}"/>
          </ac:spMkLst>
        </pc:spChg>
        <pc:picChg chg="del">
          <ac:chgData name="Dalton Goodwin" userId="410ed63141fa7090" providerId="LiveId" clId="{DED488ED-67DA-4A27-A7F3-767B07E20C05}" dt="2022-10-18T06:43:11.770" v="8968" actId="478"/>
          <ac:picMkLst>
            <pc:docMk/>
            <pc:sldMk cId="2457068462" sldId="311"/>
            <ac:picMk id="4" creationId="{D15BC0E3-FDE4-6BE2-AC7C-90C1FD676716}"/>
          </ac:picMkLst>
        </pc:picChg>
        <pc:picChg chg="del mod">
          <ac:chgData name="Dalton Goodwin" userId="410ed63141fa7090" providerId="LiveId" clId="{DED488ED-67DA-4A27-A7F3-767B07E20C05}" dt="2022-10-18T06:43:12.700" v="8970" actId="478"/>
          <ac:picMkLst>
            <pc:docMk/>
            <pc:sldMk cId="2457068462" sldId="311"/>
            <ac:picMk id="6" creationId="{7FCE0467-A9F0-8C5D-BCBB-17BB10F23DE7}"/>
          </ac:picMkLst>
        </pc:picChg>
        <pc:picChg chg="add del mod ord">
          <ac:chgData name="Dalton Goodwin" userId="410ed63141fa7090" providerId="LiveId" clId="{DED488ED-67DA-4A27-A7F3-767B07E20C05}" dt="2022-10-18T06:44:25.461" v="8975" actId="1076"/>
          <ac:picMkLst>
            <pc:docMk/>
            <pc:sldMk cId="2457068462" sldId="311"/>
            <ac:picMk id="7" creationId="{2C0ECA62-A5F4-B7EA-47DC-BA6BDD28994D}"/>
          </ac:picMkLst>
        </pc:picChg>
        <pc:picChg chg="del">
          <ac:chgData name="Dalton Goodwin" userId="410ed63141fa7090" providerId="LiveId" clId="{DED488ED-67DA-4A27-A7F3-767B07E20C05}" dt="2022-10-18T06:38:08.228" v="8940" actId="478"/>
          <ac:picMkLst>
            <pc:docMk/>
            <pc:sldMk cId="2457068462" sldId="311"/>
            <ac:picMk id="8" creationId="{B5C3E4DA-AEB3-FE01-AE1E-97575179E28F}"/>
          </ac:picMkLst>
        </pc:picChg>
        <pc:picChg chg="add del mod">
          <ac:chgData name="Dalton Goodwin" userId="410ed63141fa7090" providerId="LiveId" clId="{DED488ED-67DA-4A27-A7F3-767B07E20C05}" dt="2022-10-18T06:41:45.084" v="8944" actId="478"/>
          <ac:picMkLst>
            <pc:docMk/>
            <pc:sldMk cId="2457068462" sldId="311"/>
            <ac:picMk id="10" creationId="{E7F7878C-F823-AC49-53D4-77ED11538F7B}"/>
          </ac:picMkLst>
        </pc:picChg>
        <pc:picChg chg="add mod ord">
          <ac:chgData name="Dalton Goodwin" userId="410ed63141fa7090" providerId="LiveId" clId="{DED488ED-67DA-4A27-A7F3-767B07E20C05}" dt="2022-10-18T06:46:21.635" v="8998" actId="1076"/>
          <ac:picMkLst>
            <pc:docMk/>
            <pc:sldMk cId="2457068462" sldId="311"/>
            <ac:picMk id="12" creationId="{2320E493-F6F1-D312-9B15-18295641E684}"/>
          </ac:picMkLst>
        </pc:picChg>
        <pc:picChg chg="add del mod">
          <ac:chgData name="Dalton Goodwin" userId="410ed63141fa7090" providerId="LiveId" clId="{DED488ED-67DA-4A27-A7F3-767B07E20C05}" dt="2022-10-18T06:45:12.870" v="8984"/>
          <ac:picMkLst>
            <pc:docMk/>
            <pc:sldMk cId="2457068462" sldId="311"/>
            <ac:picMk id="14" creationId="{F42F9CB7-EA34-D433-C0D7-69BA68C605D7}"/>
          </ac:picMkLst>
        </pc:picChg>
      </pc:sldChg>
      <pc:sldChg chg="addSp modSp add mod modTransition">
        <pc:chgData name="Dalton Goodwin" userId="410ed63141fa7090" providerId="LiveId" clId="{DED488ED-67DA-4A27-A7F3-767B07E20C05}" dt="2022-10-18T08:14:44.027" v="13768" actId="1036"/>
        <pc:sldMkLst>
          <pc:docMk/>
          <pc:sldMk cId="3357876736" sldId="312"/>
        </pc:sldMkLst>
        <pc:spChg chg="add mod">
          <ac:chgData name="Dalton Goodwin" userId="410ed63141fa7090" providerId="LiveId" clId="{DED488ED-67DA-4A27-A7F3-767B07E20C05}" dt="2022-10-18T06:48:43.584" v="9255" actId="14100"/>
          <ac:spMkLst>
            <pc:docMk/>
            <pc:sldMk cId="3357876736" sldId="312"/>
            <ac:spMk id="3" creationId="{1237DF2E-FDD7-5B51-C668-1087748D4C7B}"/>
          </ac:spMkLst>
        </pc:spChg>
        <pc:picChg chg="add mod">
          <ac:chgData name="Dalton Goodwin" userId="410ed63141fa7090" providerId="LiveId" clId="{DED488ED-67DA-4A27-A7F3-767B07E20C05}" dt="2022-10-18T08:14:44.027" v="13768" actId="1036"/>
          <ac:picMkLst>
            <pc:docMk/>
            <pc:sldMk cId="3357876736" sldId="312"/>
            <ac:picMk id="4" creationId="{08FCED73-C3FC-E5CA-2C50-A684BC789600}"/>
          </ac:picMkLst>
        </pc:picChg>
        <pc:picChg chg="mod">
          <ac:chgData name="Dalton Goodwin" userId="410ed63141fa7090" providerId="LiveId" clId="{DED488ED-67DA-4A27-A7F3-767B07E20C05}" dt="2022-10-18T06:47:35.250" v="9227" actId="1036"/>
          <ac:picMkLst>
            <pc:docMk/>
            <pc:sldMk cId="3357876736" sldId="312"/>
            <ac:picMk id="12" creationId="{2320E493-F6F1-D312-9B15-18295641E684}"/>
          </ac:picMkLst>
        </pc:picChg>
      </pc:sldChg>
      <pc:sldChg chg="addSp delSp modSp add mod">
        <pc:chgData name="Dalton Goodwin" userId="410ed63141fa7090" providerId="LiveId" clId="{DED488ED-67DA-4A27-A7F3-767B07E20C05}" dt="2022-10-18T08:04:49.864" v="13205" actId="478"/>
        <pc:sldMkLst>
          <pc:docMk/>
          <pc:sldMk cId="2472731210" sldId="313"/>
        </pc:sldMkLst>
        <pc:spChg chg="mod">
          <ac:chgData name="Dalton Goodwin" userId="410ed63141fa7090" providerId="LiveId" clId="{DED488ED-67DA-4A27-A7F3-767B07E20C05}" dt="2022-10-18T06:50:00.514" v="9260" actId="113"/>
          <ac:spMkLst>
            <pc:docMk/>
            <pc:sldMk cId="2472731210" sldId="313"/>
            <ac:spMk id="3" creationId="{762E3ADA-FA1D-23FC-C6DB-9FC28D336BE0}"/>
          </ac:spMkLst>
        </pc:spChg>
        <pc:picChg chg="mod">
          <ac:chgData name="Dalton Goodwin" userId="410ed63141fa7090" providerId="LiveId" clId="{DED488ED-67DA-4A27-A7F3-767B07E20C05}" dt="2022-10-18T06:57:46.915" v="9263" actId="1076"/>
          <ac:picMkLst>
            <pc:docMk/>
            <pc:sldMk cId="2472731210" sldId="313"/>
            <ac:picMk id="4" creationId="{D15BC0E3-FDE4-6BE2-AC7C-90C1FD676716}"/>
          </ac:picMkLst>
        </pc:picChg>
        <pc:picChg chg="del">
          <ac:chgData name="Dalton Goodwin" userId="410ed63141fa7090" providerId="LiveId" clId="{DED488ED-67DA-4A27-A7F3-767B07E20C05}" dt="2022-10-18T06:57:45.865" v="9262" actId="478"/>
          <ac:picMkLst>
            <pc:docMk/>
            <pc:sldMk cId="2472731210" sldId="313"/>
            <ac:picMk id="6" creationId="{7FCE0467-A9F0-8C5D-BCBB-17BB10F23DE7}"/>
          </ac:picMkLst>
        </pc:picChg>
        <pc:picChg chg="add mod">
          <ac:chgData name="Dalton Goodwin" userId="410ed63141fa7090" providerId="LiveId" clId="{DED488ED-67DA-4A27-A7F3-767B07E20C05}" dt="2022-10-18T08:04:45.728" v="13204" actId="1038"/>
          <ac:picMkLst>
            <pc:docMk/>
            <pc:sldMk cId="2472731210" sldId="313"/>
            <ac:picMk id="7" creationId="{D8A60269-BE81-2A9D-63BA-A8B582D2C40B}"/>
          </ac:picMkLst>
        </pc:picChg>
        <pc:picChg chg="add del">
          <ac:chgData name="Dalton Goodwin" userId="410ed63141fa7090" providerId="LiveId" clId="{DED488ED-67DA-4A27-A7F3-767B07E20C05}" dt="2022-10-18T07:04:15.721" v="9312" actId="22"/>
          <ac:picMkLst>
            <pc:docMk/>
            <pc:sldMk cId="2472731210" sldId="313"/>
            <ac:picMk id="11" creationId="{0D5EE4C8-C1A6-3D05-80F5-952DAE3E0DDD}"/>
          </ac:picMkLst>
        </pc:picChg>
        <pc:picChg chg="add mod">
          <ac:chgData name="Dalton Goodwin" userId="410ed63141fa7090" providerId="LiveId" clId="{DED488ED-67DA-4A27-A7F3-767B07E20C05}" dt="2022-10-18T08:04:45.728" v="13204" actId="1038"/>
          <ac:picMkLst>
            <pc:docMk/>
            <pc:sldMk cId="2472731210" sldId="313"/>
            <ac:picMk id="13" creationId="{4845295E-59B5-3B9C-FAF3-9DD2C8CD62FE}"/>
          </ac:picMkLst>
        </pc:picChg>
        <pc:picChg chg="add del mod">
          <ac:chgData name="Dalton Goodwin" userId="410ed63141fa7090" providerId="LiveId" clId="{DED488ED-67DA-4A27-A7F3-767B07E20C05}" dt="2022-10-18T08:04:49.864" v="13205" actId="478"/>
          <ac:picMkLst>
            <pc:docMk/>
            <pc:sldMk cId="2472731210" sldId="313"/>
            <ac:picMk id="14" creationId="{0EEBA2AA-856F-C081-449F-65EB24467592}"/>
          </ac:picMkLst>
        </pc:picChg>
        <pc:picChg chg="add del mod">
          <ac:chgData name="Dalton Goodwin" userId="410ed63141fa7090" providerId="LiveId" clId="{DED488ED-67DA-4A27-A7F3-767B07E20C05}" dt="2022-10-18T06:57:57.506" v="9267"/>
          <ac:picMkLst>
            <pc:docMk/>
            <pc:sldMk cId="2472731210" sldId="313"/>
            <ac:picMk id="14338" creationId="{88F48F43-FDA5-9835-A59F-250F1D87B41E}"/>
          </ac:picMkLst>
        </pc:picChg>
        <pc:cxnChg chg="add del mod">
          <ac:chgData name="Dalton Goodwin" userId="410ed63141fa7090" providerId="LiveId" clId="{DED488ED-67DA-4A27-A7F3-767B07E20C05}" dt="2022-10-18T07:04:03.657" v="9310" actId="478"/>
          <ac:cxnSpMkLst>
            <pc:docMk/>
            <pc:sldMk cId="2472731210" sldId="313"/>
            <ac:cxnSpMk id="8" creationId="{6D10AE7D-D7A8-3F2F-68F3-693C56ED5590}"/>
          </ac:cxnSpMkLst>
        </pc:cxnChg>
      </pc:sldChg>
      <pc:sldChg chg="addSp delSp modSp add mod">
        <pc:chgData name="Dalton Goodwin" userId="410ed63141fa7090" providerId="LiveId" clId="{DED488ED-67DA-4A27-A7F3-767B07E20C05}" dt="2022-10-18T08:05:32.168" v="13207" actId="167"/>
        <pc:sldMkLst>
          <pc:docMk/>
          <pc:sldMk cId="3027255929" sldId="314"/>
        </pc:sldMkLst>
        <pc:picChg chg="add mod ord">
          <ac:chgData name="Dalton Goodwin" userId="410ed63141fa7090" providerId="LiveId" clId="{DED488ED-67DA-4A27-A7F3-767B07E20C05}" dt="2022-10-18T08:05:32.168" v="13207" actId="167"/>
          <ac:picMkLst>
            <pc:docMk/>
            <pc:sldMk cId="3027255929" sldId="314"/>
            <ac:picMk id="5" creationId="{C5BE2FF5-1988-625C-444C-61927FF167BB}"/>
          </ac:picMkLst>
        </pc:picChg>
        <pc:picChg chg="del">
          <ac:chgData name="Dalton Goodwin" userId="410ed63141fa7090" providerId="LiveId" clId="{DED488ED-67DA-4A27-A7F3-767B07E20C05}" dt="2022-10-18T06:59:04.497" v="9282" actId="478"/>
          <ac:picMkLst>
            <pc:docMk/>
            <pc:sldMk cId="3027255929" sldId="314"/>
            <ac:picMk id="7" creationId="{D8A60269-BE81-2A9D-63BA-A8B582D2C40B}"/>
          </ac:picMkLst>
        </pc:picChg>
        <pc:picChg chg="add del mod">
          <ac:chgData name="Dalton Goodwin" userId="410ed63141fa7090" providerId="LiveId" clId="{DED488ED-67DA-4A27-A7F3-767B07E20C05}" dt="2022-10-18T07:00:43.649" v="9287" actId="478"/>
          <ac:picMkLst>
            <pc:docMk/>
            <pc:sldMk cId="3027255929" sldId="314"/>
            <ac:picMk id="16386" creationId="{AD98ECC6-A959-DA34-CDA4-031D0E0D9E06}"/>
          </ac:picMkLst>
        </pc:picChg>
        <pc:picChg chg="add mod">
          <ac:chgData name="Dalton Goodwin" userId="410ed63141fa7090" providerId="LiveId" clId="{DED488ED-67DA-4A27-A7F3-767B07E20C05}" dt="2022-10-18T07:00:46.543" v="9289" actId="1076"/>
          <ac:picMkLst>
            <pc:docMk/>
            <pc:sldMk cId="3027255929" sldId="314"/>
            <ac:picMk id="16388" creationId="{A189C653-73CA-EEED-216A-FADBED0253C4}"/>
          </ac:picMkLst>
        </pc:picChg>
        <pc:cxnChg chg="del">
          <ac:chgData name="Dalton Goodwin" userId="410ed63141fa7090" providerId="LiveId" clId="{DED488ED-67DA-4A27-A7F3-767B07E20C05}" dt="2022-10-18T06:59:15.106" v="9285" actId="478"/>
          <ac:cxnSpMkLst>
            <pc:docMk/>
            <pc:sldMk cId="3027255929" sldId="314"/>
            <ac:cxnSpMk id="8" creationId="{6D10AE7D-D7A8-3F2F-68F3-693C56ED5590}"/>
          </ac:cxnSpMkLst>
        </pc:cxnChg>
      </pc:sldChg>
      <pc:sldChg chg="addSp delSp modSp add mod">
        <pc:chgData name="Dalton Goodwin" userId="410ed63141fa7090" providerId="LiveId" clId="{DED488ED-67DA-4A27-A7F3-767B07E20C05}" dt="2022-10-18T08:06:08.644" v="13211"/>
        <pc:sldMkLst>
          <pc:docMk/>
          <pc:sldMk cId="573828741" sldId="315"/>
        </pc:sldMkLst>
        <pc:spChg chg="mod">
          <ac:chgData name="Dalton Goodwin" userId="410ed63141fa7090" providerId="LiveId" clId="{DED488ED-67DA-4A27-A7F3-767B07E20C05}" dt="2022-10-18T07:04:48.722" v="9318" actId="1076"/>
          <ac:spMkLst>
            <pc:docMk/>
            <pc:sldMk cId="573828741" sldId="315"/>
            <ac:spMk id="3" creationId="{762E3ADA-FA1D-23FC-C6DB-9FC28D336BE0}"/>
          </ac:spMkLst>
        </pc:spChg>
        <pc:picChg chg="add del mod">
          <ac:chgData name="Dalton Goodwin" userId="410ed63141fa7090" providerId="LiveId" clId="{DED488ED-67DA-4A27-A7F3-767B07E20C05}" dt="2022-10-18T08:05:59.528" v="13208" actId="478"/>
          <ac:picMkLst>
            <pc:docMk/>
            <pc:sldMk cId="573828741" sldId="315"/>
            <ac:picMk id="5" creationId="{1D599539-3845-5630-8D09-DFA36A5D08A1}"/>
          </ac:picMkLst>
        </pc:picChg>
        <pc:picChg chg="add del mod">
          <ac:chgData name="Dalton Goodwin" userId="410ed63141fa7090" providerId="LiveId" clId="{DED488ED-67DA-4A27-A7F3-767B07E20C05}" dt="2022-10-18T08:06:01.384" v="13210"/>
          <ac:picMkLst>
            <pc:docMk/>
            <pc:sldMk cId="573828741" sldId="315"/>
            <ac:picMk id="6" creationId="{92328AB5-211F-445C-435C-C62ED5CC0AEA}"/>
          </ac:picMkLst>
        </pc:picChg>
        <pc:picChg chg="add mod">
          <ac:chgData name="Dalton Goodwin" userId="410ed63141fa7090" providerId="LiveId" clId="{DED488ED-67DA-4A27-A7F3-767B07E20C05}" dt="2022-10-18T08:06:08.644" v="13211"/>
          <ac:picMkLst>
            <pc:docMk/>
            <pc:sldMk cId="573828741" sldId="315"/>
            <ac:picMk id="7" creationId="{8280F94F-B521-7336-D106-284FD2CBC7AC}"/>
          </ac:picMkLst>
        </pc:picChg>
        <pc:picChg chg="add mod">
          <ac:chgData name="Dalton Goodwin" userId="410ed63141fa7090" providerId="LiveId" clId="{DED488ED-67DA-4A27-A7F3-767B07E20C05}" dt="2022-10-18T08:06:08.644" v="13211"/>
          <ac:picMkLst>
            <pc:docMk/>
            <pc:sldMk cId="573828741" sldId="315"/>
            <ac:picMk id="8" creationId="{F40B3806-69A7-918E-87F0-F2251948F70A}"/>
          </ac:picMkLst>
        </pc:picChg>
        <pc:picChg chg="del mod">
          <ac:chgData name="Dalton Goodwin" userId="410ed63141fa7090" providerId="LiveId" clId="{DED488ED-67DA-4A27-A7F3-767B07E20C05}" dt="2022-10-18T07:04:44.672" v="9315" actId="478"/>
          <ac:picMkLst>
            <pc:docMk/>
            <pc:sldMk cId="573828741" sldId="315"/>
            <ac:picMk id="16388" creationId="{A189C653-73CA-EEED-216A-FADBED0253C4}"/>
          </ac:picMkLst>
        </pc:picChg>
        <pc:picChg chg="add del mod">
          <ac:chgData name="Dalton Goodwin" userId="410ed63141fa7090" providerId="LiveId" clId="{DED488ED-67DA-4A27-A7F3-767B07E20C05}" dt="2022-10-18T07:01:53.153" v="9296" actId="478"/>
          <ac:picMkLst>
            <pc:docMk/>
            <pc:sldMk cId="573828741" sldId="315"/>
            <ac:picMk id="17410" creationId="{EC248A6B-17BF-E279-59BC-5040471CD784}"/>
          </ac:picMkLst>
        </pc:picChg>
        <pc:picChg chg="add mod">
          <ac:chgData name="Dalton Goodwin" userId="410ed63141fa7090" providerId="LiveId" clId="{DED488ED-67DA-4A27-A7F3-767B07E20C05}" dt="2022-10-18T07:02:00.979" v="9299" actId="1076"/>
          <ac:picMkLst>
            <pc:docMk/>
            <pc:sldMk cId="573828741" sldId="315"/>
            <ac:picMk id="17412" creationId="{30334B12-28F1-C020-5C7D-637CF873FD83}"/>
          </ac:picMkLst>
        </pc:picChg>
      </pc:sldChg>
      <pc:sldChg chg="addSp delSp modSp add mod ord">
        <pc:chgData name="Dalton Goodwin" userId="410ed63141fa7090" providerId="LiveId" clId="{DED488ED-67DA-4A27-A7F3-767B07E20C05}" dt="2022-10-18T08:15:11.716" v="13950" actId="1037"/>
        <pc:sldMkLst>
          <pc:docMk/>
          <pc:sldMk cId="4007780961" sldId="316"/>
        </pc:sldMkLst>
        <pc:picChg chg="add">
          <ac:chgData name="Dalton Goodwin" userId="410ed63141fa7090" providerId="LiveId" clId="{DED488ED-67DA-4A27-A7F3-767B07E20C05}" dt="2022-10-18T07:06:29.804" v="9323" actId="22"/>
          <ac:picMkLst>
            <pc:docMk/>
            <pc:sldMk cId="4007780961" sldId="316"/>
            <ac:picMk id="7" creationId="{3DC2821B-2E2C-70D6-42B3-5F7D557CB710}"/>
          </ac:picMkLst>
        </pc:picChg>
        <pc:picChg chg="del">
          <ac:chgData name="Dalton Goodwin" userId="410ed63141fa7090" providerId="LiveId" clId="{DED488ED-67DA-4A27-A7F3-767B07E20C05}" dt="2022-10-18T07:06:28.552" v="9322" actId="478"/>
          <ac:picMkLst>
            <pc:docMk/>
            <pc:sldMk cId="4007780961" sldId="316"/>
            <ac:picMk id="8" creationId="{B5C3E4DA-AEB3-FE01-AE1E-97575179E28F}"/>
          </ac:picMkLst>
        </pc:picChg>
        <pc:picChg chg="add mod">
          <ac:chgData name="Dalton Goodwin" userId="410ed63141fa7090" providerId="LiveId" clId="{DED488ED-67DA-4A27-A7F3-767B07E20C05}" dt="2022-10-18T08:15:11.716" v="13950" actId="1037"/>
          <ac:picMkLst>
            <pc:docMk/>
            <pc:sldMk cId="4007780961" sldId="316"/>
            <ac:picMk id="9" creationId="{05CE42A4-D46C-43DB-98E4-A77E557925F9}"/>
          </ac:picMkLst>
        </pc:picChg>
      </pc:sldChg>
      <pc:sldChg chg="addSp delSp modSp add mod modTransition">
        <pc:chgData name="Dalton Goodwin" userId="410ed63141fa7090" providerId="LiveId" clId="{DED488ED-67DA-4A27-A7F3-767B07E20C05}" dt="2022-10-18T08:08:00.996" v="13628"/>
        <pc:sldMkLst>
          <pc:docMk/>
          <pc:sldMk cId="814018478" sldId="317"/>
        </pc:sldMkLst>
        <pc:spChg chg="mod">
          <ac:chgData name="Dalton Goodwin" userId="410ed63141fa7090" providerId="LiveId" clId="{DED488ED-67DA-4A27-A7F3-767B07E20C05}" dt="2022-10-18T07:53:10.575" v="12683"/>
          <ac:spMkLst>
            <pc:docMk/>
            <pc:sldMk cId="814018478" sldId="317"/>
            <ac:spMk id="3" creationId="{762E3ADA-FA1D-23FC-C6DB-9FC28D336BE0}"/>
          </ac:spMkLst>
        </pc:spChg>
        <pc:spChg chg="add del mod">
          <ac:chgData name="Dalton Goodwin" userId="410ed63141fa7090" providerId="LiveId" clId="{DED488ED-67DA-4A27-A7F3-767B07E20C05}" dt="2022-10-18T08:07:58.952" v="13627" actId="478"/>
          <ac:spMkLst>
            <pc:docMk/>
            <pc:sldMk cId="814018478" sldId="317"/>
            <ac:spMk id="8" creationId="{7A925CCF-4ADC-FEC6-AD80-37DE70A32AF4}"/>
          </ac:spMkLst>
        </pc:spChg>
        <pc:picChg chg="add mod">
          <ac:chgData name="Dalton Goodwin" userId="410ed63141fa7090" providerId="LiveId" clId="{DED488ED-67DA-4A27-A7F3-767B07E20C05}" dt="2022-10-18T07:53:18.823" v="12687" actId="1076"/>
          <ac:picMkLst>
            <pc:docMk/>
            <pc:sldMk cId="814018478" sldId="317"/>
            <ac:picMk id="5" creationId="{1B9FDEB4-14D0-F961-0952-B0304AE060CC}"/>
          </ac:picMkLst>
        </pc:picChg>
        <pc:picChg chg="add mod">
          <ac:chgData name="Dalton Goodwin" userId="410ed63141fa7090" providerId="LiveId" clId="{DED488ED-67DA-4A27-A7F3-767B07E20C05}" dt="2022-10-18T07:53:15.152" v="12684" actId="14100"/>
          <ac:picMkLst>
            <pc:docMk/>
            <pc:sldMk cId="814018478" sldId="317"/>
            <ac:picMk id="7" creationId="{2DA73B58-B85E-46E6-2401-860DBCA8BBF4}"/>
          </ac:picMkLst>
        </pc:picChg>
        <pc:picChg chg="add mod">
          <ac:chgData name="Dalton Goodwin" userId="410ed63141fa7090" providerId="LiveId" clId="{DED488ED-67DA-4A27-A7F3-767B07E20C05}" dt="2022-10-18T08:07:34.327" v="13547" actId="1038"/>
          <ac:picMkLst>
            <pc:docMk/>
            <pc:sldMk cId="814018478" sldId="317"/>
            <ac:picMk id="9" creationId="{BF49383B-CC88-F3B3-DF57-80DE587ACD93}"/>
          </ac:picMkLst>
        </pc:picChg>
        <pc:picChg chg="del">
          <ac:chgData name="Dalton Goodwin" userId="410ed63141fa7090" providerId="LiveId" clId="{DED488ED-67DA-4A27-A7F3-767B07E20C05}" dt="2022-10-18T07:23:21.870" v="9610" actId="478"/>
          <ac:picMkLst>
            <pc:docMk/>
            <pc:sldMk cId="814018478" sldId="317"/>
            <ac:picMk id="18434" creationId="{D5DB0D1E-B53D-3179-C88D-90B90B42EB48}"/>
          </ac:picMkLst>
        </pc:picChg>
      </pc:sldChg>
      <pc:sldChg chg="add del ord">
        <pc:chgData name="Dalton Goodwin" userId="410ed63141fa7090" providerId="LiveId" clId="{DED488ED-67DA-4A27-A7F3-767B07E20C05}" dt="2022-10-18T07:08:29.211" v="9406" actId="47"/>
        <pc:sldMkLst>
          <pc:docMk/>
          <pc:sldMk cId="4237224933" sldId="317"/>
        </pc:sldMkLst>
      </pc:sldChg>
    </pc:docChg>
  </pc:docChgLst>
  <pc:docChgLst>
    <pc:chgData name="Dalton Goodwin" userId="410ed63141fa7090" providerId="LiveId" clId="{09AEB5B0-5034-44E1-B22C-42FA6386A1F6}"/>
    <pc:docChg chg="undo redo custSel addSld delSld modSld sldOrd modSection">
      <pc:chgData name="Dalton Goodwin" userId="410ed63141fa7090" providerId="LiveId" clId="{09AEB5B0-5034-44E1-B22C-42FA6386A1F6}" dt="2022-10-19T21:06:31.551" v="6834" actId="17846"/>
      <pc:docMkLst>
        <pc:docMk/>
      </pc:docMkLst>
      <pc:sldChg chg="addSp modSp mod modTransition">
        <pc:chgData name="Dalton Goodwin" userId="410ed63141fa7090" providerId="LiveId" clId="{09AEB5B0-5034-44E1-B22C-42FA6386A1F6}" dt="2022-10-19T21:04:47.465" v="6820"/>
        <pc:sldMkLst>
          <pc:docMk/>
          <pc:sldMk cId="1072501813" sldId="263"/>
        </pc:sldMkLst>
        <pc:spChg chg="mod">
          <ac:chgData name="Dalton Goodwin" userId="410ed63141fa7090" providerId="LiveId" clId="{09AEB5B0-5034-44E1-B22C-42FA6386A1F6}" dt="2022-10-19T01:56:41.507" v="3267" actId="20577"/>
          <ac:spMkLst>
            <pc:docMk/>
            <pc:sldMk cId="1072501813" sldId="263"/>
            <ac:spMk id="3" creationId="{762E3ADA-FA1D-23FC-C6DB-9FC28D336BE0}"/>
          </ac:spMkLst>
        </pc:spChg>
        <pc:picChg chg="add mod">
          <ac:chgData name="Dalton Goodwin" userId="410ed63141fa7090" providerId="LiveId" clId="{09AEB5B0-5034-44E1-B22C-42FA6386A1F6}" dt="2022-10-19T20:50:58.035" v="5337" actId="1076"/>
          <ac:picMkLst>
            <pc:docMk/>
            <pc:sldMk cId="1072501813" sldId="263"/>
            <ac:picMk id="5" creationId="{4BB371BC-60C0-14F9-9DBA-B5861CAC2360}"/>
          </ac:picMkLst>
        </pc:picChg>
        <pc:picChg chg="add mod">
          <ac:chgData name="Dalton Goodwin" userId="410ed63141fa7090" providerId="LiveId" clId="{09AEB5B0-5034-44E1-B22C-42FA6386A1F6}" dt="2022-10-19T20:54:40.244" v="5343" actId="1076"/>
          <ac:picMkLst>
            <pc:docMk/>
            <pc:sldMk cId="1072501813" sldId="263"/>
            <ac:picMk id="6" creationId="{EF6BB57C-B33C-E39B-87EF-2E3775042F99}"/>
          </ac:picMkLst>
        </pc:picChg>
        <pc:picChg chg="add mod">
          <ac:chgData name="Dalton Goodwin" userId="410ed63141fa7090" providerId="LiveId" clId="{09AEB5B0-5034-44E1-B22C-42FA6386A1F6}" dt="2022-10-19T20:54:59.039" v="5352" actId="1076"/>
          <ac:picMkLst>
            <pc:docMk/>
            <pc:sldMk cId="1072501813" sldId="263"/>
            <ac:picMk id="7" creationId="{CDEFDE03-C8C9-A2C5-B720-B3ADF065F3C7}"/>
          </ac:picMkLst>
        </pc:picChg>
        <pc:picChg chg="add mod">
          <ac:chgData name="Dalton Goodwin" userId="410ed63141fa7090" providerId="LiveId" clId="{09AEB5B0-5034-44E1-B22C-42FA6386A1F6}" dt="2022-10-19T21:03:35.216" v="6814" actId="1038"/>
          <ac:picMkLst>
            <pc:docMk/>
            <pc:sldMk cId="1072501813" sldId="263"/>
            <ac:picMk id="8" creationId="{042DE203-786F-55E9-7A41-43F84B8A5840}"/>
          </ac:picMkLst>
        </pc:picChg>
      </pc:sldChg>
      <pc:sldChg chg="addSp delSp modSp mod">
        <pc:chgData name="Dalton Goodwin" userId="410ed63141fa7090" providerId="LiveId" clId="{09AEB5B0-5034-44E1-B22C-42FA6386A1F6}" dt="2022-10-19T00:40:50.964" v="1461" actId="1076"/>
        <pc:sldMkLst>
          <pc:docMk/>
          <pc:sldMk cId="3513989088" sldId="266"/>
        </pc:sldMkLst>
        <pc:spChg chg="add mod">
          <ac:chgData name="Dalton Goodwin" userId="410ed63141fa7090" providerId="LiveId" clId="{09AEB5B0-5034-44E1-B22C-42FA6386A1F6}" dt="2022-10-19T00:37:48.229" v="1370" actId="1037"/>
          <ac:spMkLst>
            <pc:docMk/>
            <pc:sldMk cId="3513989088" sldId="266"/>
            <ac:spMk id="4" creationId="{DB057DDF-7622-7DCF-5371-23552E3D6132}"/>
          </ac:spMkLst>
        </pc:spChg>
        <pc:spChg chg="del">
          <ac:chgData name="Dalton Goodwin" userId="410ed63141fa7090" providerId="LiveId" clId="{09AEB5B0-5034-44E1-B22C-42FA6386A1F6}" dt="2022-10-19T00:23:52.721" v="990" actId="21"/>
          <ac:spMkLst>
            <pc:docMk/>
            <pc:sldMk cId="3513989088" sldId="266"/>
            <ac:spMk id="10" creationId="{944E4AF5-CEB9-002C-ED67-BACFAFD95D71}"/>
          </ac:spMkLst>
        </pc:spChg>
        <pc:spChg chg="del">
          <ac:chgData name="Dalton Goodwin" userId="410ed63141fa7090" providerId="LiveId" clId="{09AEB5B0-5034-44E1-B22C-42FA6386A1F6}" dt="2022-10-19T00:23:52.721" v="990" actId="21"/>
          <ac:spMkLst>
            <pc:docMk/>
            <pc:sldMk cId="3513989088" sldId="266"/>
            <ac:spMk id="11" creationId="{717B27B9-E1FB-0827-8195-0EE60C9A6856}"/>
          </ac:spMkLst>
        </pc:spChg>
        <pc:spChg chg="del">
          <ac:chgData name="Dalton Goodwin" userId="410ed63141fa7090" providerId="LiveId" clId="{09AEB5B0-5034-44E1-B22C-42FA6386A1F6}" dt="2022-10-19T00:23:52.721" v="990" actId="21"/>
          <ac:spMkLst>
            <pc:docMk/>
            <pc:sldMk cId="3513989088" sldId="266"/>
            <ac:spMk id="12" creationId="{89276972-DA9E-2293-43B1-F724BA15950A}"/>
          </ac:spMkLst>
        </pc:spChg>
        <pc:spChg chg="del">
          <ac:chgData name="Dalton Goodwin" userId="410ed63141fa7090" providerId="LiveId" clId="{09AEB5B0-5034-44E1-B22C-42FA6386A1F6}" dt="2022-10-19T00:23:52.721" v="990" actId="21"/>
          <ac:spMkLst>
            <pc:docMk/>
            <pc:sldMk cId="3513989088" sldId="266"/>
            <ac:spMk id="13" creationId="{DEC8C578-C549-440D-9F0D-DF39FAF26F4E}"/>
          </ac:spMkLst>
        </pc:spChg>
        <pc:spChg chg="del">
          <ac:chgData name="Dalton Goodwin" userId="410ed63141fa7090" providerId="LiveId" clId="{09AEB5B0-5034-44E1-B22C-42FA6386A1F6}" dt="2022-10-19T00:23:52.721" v="990" actId="21"/>
          <ac:spMkLst>
            <pc:docMk/>
            <pc:sldMk cId="3513989088" sldId="266"/>
            <ac:spMk id="14" creationId="{F9919A78-CABB-0F88-FE70-64B836791654}"/>
          </ac:spMkLst>
        </pc:spChg>
        <pc:spChg chg="del">
          <ac:chgData name="Dalton Goodwin" userId="410ed63141fa7090" providerId="LiveId" clId="{09AEB5B0-5034-44E1-B22C-42FA6386A1F6}" dt="2022-10-19T00:23:52.721" v="990" actId="21"/>
          <ac:spMkLst>
            <pc:docMk/>
            <pc:sldMk cId="3513989088" sldId="266"/>
            <ac:spMk id="15" creationId="{5E073B1E-F87C-0F57-3DBC-C60BA68BEE7C}"/>
          </ac:spMkLst>
        </pc:spChg>
        <pc:spChg chg="del">
          <ac:chgData name="Dalton Goodwin" userId="410ed63141fa7090" providerId="LiveId" clId="{09AEB5B0-5034-44E1-B22C-42FA6386A1F6}" dt="2022-10-19T00:23:52.721" v="990" actId="21"/>
          <ac:spMkLst>
            <pc:docMk/>
            <pc:sldMk cId="3513989088" sldId="266"/>
            <ac:spMk id="16" creationId="{65861D22-8929-BDF8-A459-A312BBE91742}"/>
          </ac:spMkLst>
        </pc:spChg>
        <pc:spChg chg="del">
          <ac:chgData name="Dalton Goodwin" userId="410ed63141fa7090" providerId="LiveId" clId="{09AEB5B0-5034-44E1-B22C-42FA6386A1F6}" dt="2022-10-19T00:23:52.721" v="990" actId="21"/>
          <ac:spMkLst>
            <pc:docMk/>
            <pc:sldMk cId="3513989088" sldId="266"/>
            <ac:spMk id="17" creationId="{53641AA0-4585-E389-3DA8-5880ACB2BA76}"/>
          </ac:spMkLst>
        </pc:spChg>
        <pc:spChg chg="del">
          <ac:chgData name="Dalton Goodwin" userId="410ed63141fa7090" providerId="LiveId" clId="{09AEB5B0-5034-44E1-B22C-42FA6386A1F6}" dt="2022-10-19T00:23:52.721" v="990" actId="21"/>
          <ac:spMkLst>
            <pc:docMk/>
            <pc:sldMk cId="3513989088" sldId="266"/>
            <ac:spMk id="18" creationId="{20AAD83B-83DB-BC02-E307-D0250023CDA7}"/>
          </ac:spMkLst>
        </pc:spChg>
        <pc:spChg chg="del">
          <ac:chgData name="Dalton Goodwin" userId="410ed63141fa7090" providerId="LiveId" clId="{09AEB5B0-5034-44E1-B22C-42FA6386A1F6}" dt="2022-10-19T00:23:52.721" v="990" actId="21"/>
          <ac:spMkLst>
            <pc:docMk/>
            <pc:sldMk cId="3513989088" sldId="266"/>
            <ac:spMk id="19" creationId="{B7CAD209-7329-2E1A-9CB5-23618A9B337E}"/>
          </ac:spMkLst>
        </pc:spChg>
        <pc:spChg chg="del">
          <ac:chgData name="Dalton Goodwin" userId="410ed63141fa7090" providerId="LiveId" clId="{09AEB5B0-5034-44E1-B22C-42FA6386A1F6}" dt="2022-10-19T00:23:52.721" v="990" actId="21"/>
          <ac:spMkLst>
            <pc:docMk/>
            <pc:sldMk cId="3513989088" sldId="266"/>
            <ac:spMk id="20" creationId="{E7343A40-90C3-8155-AE58-0B93E6D9CC6A}"/>
          </ac:spMkLst>
        </pc:spChg>
        <pc:spChg chg="del">
          <ac:chgData name="Dalton Goodwin" userId="410ed63141fa7090" providerId="LiveId" clId="{09AEB5B0-5034-44E1-B22C-42FA6386A1F6}" dt="2022-10-19T00:23:52.721" v="990" actId="21"/>
          <ac:spMkLst>
            <pc:docMk/>
            <pc:sldMk cId="3513989088" sldId="266"/>
            <ac:spMk id="21" creationId="{D8E0449C-8DC8-CB60-76BD-F23FFEAB4BB5}"/>
          </ac:spMkLst>
        </pc:spChg>
        <pc:spChg chg="del">
          <ac:chgData name="Dalton Goodwin" userId="410ed63141fa7090" providerId="LiveId" clId="{09AEB5B0-5034-44E1-B22C-42FA6386A1F6}" dt="2022-10-19T00:23:52.721" v="990" actId="21"/>
          <ac:spMkLst>
            <pc:docMk/>
            <pc:sldMk cId="3513989088" sldId="266"/>
            <ac:spMk id="22" creationId="{06DE9D1F-E875-1B74-03B4-154610E8E640}"/>
          </ac:spMkLst>
        </pc:spChg>
        <pc:spChg chg="del">
          <ac:chgData name="Dalton Goodwin" userId="410ed63141fa7090" providerId="LiveId" clId="{09AEB5B0-5034-44E1-B22C-42FA6386A1F6}" dt="2022-10-19T00:23:52.721" v="990" actId="21"/>
          <ac:spMkLst>
            <pc:docMk/>
            <pc:sldMk cId="3513989088" sldId="266"/>
            <ac:spMk id="23" creationId="{AD3C36E5-47E2-DFB7-E6D9-6483165EE6FC}"/>
          </ac:spMkLst>
        </pc:spChg>
        <pc:spChg chg="del">
          <ac:chgData name="Dalton Goodwin" userId="410ed63141fa7090" providerId="LiveId" clId="{09AEB5B0-5034-44E1-B22C-42FA6386A1F6}" dt="2022-10-19T00:23:52.721" v="990" actId="21"/>
          <ac:spMkLst>
            <pc:docMk/>
            <pc:sldMk cId="3513989088" sldId="266"/>
            <ac:spMk id="24" creationId="{A2E486B9-0D09-565E-E6C2-7397307868CA}"/>
          </ac:spMkLst>
        </pc:spChg>
        <pc:spChg chg="del">
          <ac:chgData name="Dalton Goodwin" userId="410ed63141fa7090" providerId="LiveId" clId="{09AEB5B0-5034-44E1-B22C-42FA6386A1F6}" dt="2022-10-19T00:23:52.721" v="990" actId="21"/>
          <ac:spMkLst>
            <pc:docMk/>
            <pc:sldMk cId="3513989088" sldId="266"/>
            <ac:spMk id="26" creationId="{8F44B6CA-AD5D-433E-4280-0F6C59FEBD9C}"/>
          </ac:spMkLst>
        </pc:spChg>
        <pc:spChg chg="del">
          <ac:chgData name="Dalton Goodwin" userId="410ed63141fa7090" providerId="LiveId" clId="{09AEB5B0-5034-44E1-B22C-42FA6386A1F6}" dt="2022-10-19T00:23:52.721" v="990" actId="21"/>
          <ac:spMkLst>
            <pc:docMk/>
            <pc:sldMk cId="3513989088" sldId="266"/>
            <ac:spMk id="28" creationId="{92A9C9F9-3F87-A2D8-6A62-A7EC8C077D55}"/>
          </ac:spMkLst>
        </pc:spChg>
        <pc:spChg chg="add del mod">
          <ac:chgData name="Dalton Goodwin" userId="410ed63141fa7090" providerId="LiveId" clId="{09AEB5B0-5034-44E1-B22C-42FA6386A1F6}" dt="2022-10-19T00:38:37.331" v="1372"/>
          <ac:spMkLst>
            <pc:docMk/>
            <pc:sldMk cId="3513989088" sldId="266"/>
            <ac:spMk id="42" creationId="{BB6F6BBF-0025-96CD-141B-65F5B05D4D2D}"/>
          </ac:spMkLst>
        </pc:spChg>
        <pc:spChg chg="add del mod">
          <ac:chgData name="Dalton Goodwin" userId="410ed63141fa7090" providerId="LiveId" clId="{09AEB5B0-5034-44E1-B22C-42FA6386A1F6}" dt="2022-10-19T00:38:37.331" v="1372"/>
          <ac:spMkLst>
            <pc:docMk/>
            <pc:sldMk cId="3513989088" sldId="266"/>
            <ac:spMk id="44" creationId="{8B7F95A6-6C20-66C6-72E4-01B6070B76D5}"/>
          </ac:spMkLst>
        </pc:spChg>
        <pc:spChg chg="add del mod">
          <ac:chgData name="Dalton Goodwin" userId="410ed63141fa7090" providerId="LiveId" clId="{09AEB5B0-5034-44E1-B22C-42FA6386A1F6}" dt="2022-10-19T00:38:37.331" v="1372"/>
          <ac:spMkLst>
            <pc:docMk/>
            <pc:sldMk cId="3513989088" sldId="266"/>
            <ac:spMk id="45" creationId="{C430F4EA-2AB4-ADE0-AAC7-8429E88AF4CF}"/>
          </ac:spMkLst>
        </pc:spChg>
        <pc:spChg chg="add del mod">
          <ac:chgData name="Dalton Goodwin" userId="410ed63141fa7090" providerId="LiveId" clId="{09AEB5B0-5034-44E1-B22C-42FA6386A1F6}" dt="2022-10-19T00:38:45.824" v="1374"/>
          <ac:spMkLst>
            <pc:docMk/>
            <pc:sldMk cId="3513989088" sldId="266"/>
            <ac:spMk id="49" creationId="{797AC1A1-7F87-D6FE-847D-84A92075A993}"/>
          </ac:spMkLst>
        </pc:spChg>
        <pc:spChg chg="add del mod">
          <ac:chgData name="Dalton Goodwin" userId="410ed63141fa7090" providerId="LiveId" clId="{09AEB5B0-5034-44E1-B22C-42FA6386A1F6}" dt="2022-10-19T00:38:45.824" v="1374"/>
          <ac:spMkLst>
            <pc:docMk/>
            <pc:sldMk cId="3513989088" sldId="266"/>
            <ac:spMk id="51" creationId="{992B77D7-3839-9B37-73CE-D7FAD6EC0081}"/>
          </ac:spMkLst>
        </pc:spChg>
        <pc:spChg chg="add del mod">
          <ac:chgData name="Dalton Goodwin" userId="410ed63141fa7090" providerId="LiveId" clId="{09AEB5B0-5034-44E1-B22C-42FA6386A1F6}" dt="2022-10-19T00:38:45.824" v="1374"/>
          <ac:spMkLst>
            <pc:docMk/>
            <pc:sldMk cId="3513989088" sldId="266"/>
            <ac:spMk id="52" creationId="{837AEEC2-1096-8B9E-DC8E-39B7F1C6E5FB}"/>
          </ac:spMkLst>
        </pc:spChg>
        <pc:spChg chg="add mod">
          <ac:chgData name="Dalton Goodwin" userId="410ed63141fa7090" providerId="LiveId" clId="{09AEB5B0-5034-44E1-B22C-42FA6386A1F6}" dt="2022-10-19T00:38:51.434" v="1381" actId="1035"/>
          <ac:spMkLst>
            <pc:docMk/>
            <pc:sldMk cId="3513989088" sldId="266"/>
            <ac:spMk id="56" creationId="{ABBB80B2-6C64-2A38-E1B9-80A6D340684F}"/>
          </ac:spMkLst>
        </pc:spChg>
        <pc:spChg chg="add mod">
          <ac:chgData name="Dalton Goodwin" userId="410ed63141fa7090" providerId="LiveId" clId="{09AEB5B0-5034-44E1-B22C-42FA6386A1F6}" dt="2022-10-19T00:38:51.434" v="1381" actId="1035"/>
          <ac:spMkLst>
            <pc:docMk/>
            <pc:sldMk cId="3513989088" sldId="266"/>
            <ac:spMk id="58" creationId="{92DF09D7-231E-F894-AACE-828E8540386C}"/>
          </ac:spMkLst>
        </pc:spChg>
        <pc:spChg chg="add mod">
          <ac:chgData name="Dalton Goodwin" userId="410ed63141fa7090" providerId="LiveId" clId="{09AEB5B0-5034-44E1-B22C-42FA6386A1F6}" dt="2022-10-19T00:38:51.434" v="1381" actId="1035"/>
          <ac:spMkLst>
            <pc:docMk/>
            <pc:sldMk cId="3513989088" sldId="266"/>
            <ac:spMk id="59" creationId="{641636F0-1C45-552C-5C8C-86CA543EE7FD}"/>
          </ac:spMkLst>
        </pc:spChg>
        <pc:graphicFrameChg chg="add del mod">
          <ac:chgData name="Dalton Goodwin" userId="410ed63141fa7090" providerId="LiveId" clId="{09AEB5B0-5034-44E1-B22C-42FA6386A1F6}" dt="2022-10-19T00:38:37.331" v="1372"/>
          <ac:graphicFrameMkLst>
            <pc:docMk/>
            <pc:sldMk cId="3513989088" sldId="266"/>
            <ac:graphicFrameMk id="43" creationId="{8EE04F97-0E15-C2CE-6549-3BB577F4CB33}"/>
          </ac:graphicFrameMkLst>
        </pc:graphicFrameChg>
        <pc:graphicFrameChg chg="add del mod">
          <ac:chgData name="Dalton Goodwin" userId="410ed63141fa7090" providerId="LiveId" clId="{09AEB5B0-5034-44E1-B22C-42FA6386A1F6}" dt="2022-10-19T00:38:37.331" v="1372"/>
          <ac:graphicFrameMkLst>
            <pc:docMk/>
            <pc:sldMk cId="3513989088" sldId="266"/>
            <ac:graphicFrameMk id="46" creationId="{8D8CE2CC-A7A7-4495-9AB2-1251AF299720}"/>
          </ac:graphicFrameMkLst>
        </pc:graphicFrameChg>
        <pc:graphicFrameChg chg="add del mod">
          <ac:chgData name="Dalton Goodwin" userId="410ed63141fa7090" providerId="LiveId" clId="{09AEB5B0-5034-44E1-B22C-42FA6386A1F6}" dt="2022-10-19T00:38:37.331" v="1372"/>
          <ac:graphicFrameMkLst>
            <pc:docMk/>
            <pc:sldMk cId="3513989088" sldId="266"/>
            <ac:graphicFrameMk id="47" creationId="{F7D12915-787D-804F-E22C-528AE4607B94}"/>
          </ac:graphicFrameMkLst>
        </pc:graphicFrameChg>
        <pc:graphicFrameChg chg="add del mod">
          <ac:chgData name="Dalton Goodwin" userId="410ed63141fa7090" providerId="LiveId" clId="{09AEB5B0-5034-44E1-B22C-42FA6386A1F6}" dt="2022-10-19T00:38:45.824" v="1374"/>
          <ac:graphicFrameMkLst>
            <pc:docMk/>
            <pc:sldMk cId="3513989088" sldId="266"/>
            <ac:graphicFrameMk id="50" creationId="{EDBA59C6-9533-69F0-C78F-8F773BC051D3}"/>
          </ac:graphicFrameMkLst>
        </pc:graphicFrameChg>
        <pc:graphicFrameChg chg="add del mod">
          <ac:chgData name="Dalton Goodwin" userId="410ed63141fa7090" providerId="LiveId" clId="{09AEB5B0-5034-44E1-B22C-42FA6386A1F6}" dt="2022-10-19T00:38:45.824" v="1374"/>
          <ac:graphicFrameMkLst>
            <pc:docMk/>
            <pc:sldMk cId="3513989088" sldId="266"/>
            <ac:graphicFrameMk id="53" creationId="{6E6C5472-714A-318A-15B6-4E927082C28E}"/>
          </ac:graphicFrameMkLst>
        </pc:graphicFrameChg>
        <pc:graphicFrameChg chg="add del mod">
          <ac:chgData name="Dalton Goodwin" userId="410ed63141fa7090" providerId="LiveId" clId="{09AEB5B0-5034-44E1-B22C-42FA6386A1F6}" dt="2022-10-19T00:38:45.824" v="1374"/>
          <ac:graphicFrameMkLst>
            <pc:docMk/>
            <pc:sldMk cId="3513989088" sldId="266"/>
            <ac:graphicFrameMk id="54" creationId="{3486AED8-963F-C878-D91D-149CF4C3D11E}"/>
          </ac:graphicFrameMkLst>
        </pc:graphicFrameChg>
        <pc:graphicFrameChg chg="add mod">
          <ac:chgData name="Dalton Goodwin" userId="410ed63141fa7090" providerId="LiveId" clId="{09AEB5B0-5034-44E1-B22C-42FA6386A1F6}" dt="2022-10-19T00:38:51.434" v="1381" actId="1035"/>
          <ac:graphicFrameMkLst>
            <pc:docMk/>
            <pc:sldMk cId="3513989088" sldId="266"/>
            <ac:graphicFrameMk id="57" creationId="{91FC64F1-2750-E176-2CC3-E0F174C072DA}"/>
          </ac:graphicFrameMkLst>
        </pc:graphicFrameChg>
        <pc:graphicFrameChg chg="add mod">
          <ac:chgData name="Dalton Goodwin" userId="410ed63141fa7090" providerId="LiveId" clId="{09AEB5B0-5034-44E1-B22C-42FA6386A1F6}" dt="2022-10-19T00:38:51.434" v="1381" actId="1035"/>
          <ac:graphicFrameMkLst>
            <pc:docMk/>
            <pc:sldMk cId="3513989088" sldId="266"/>
            <ac:graphicFrameMk id="60" creationId="{EBE0532F-FF5F-BE56-1E64-257766E18AFD}"/>
          </ac:graphicFrameMkLst>
        </pc:graphicFrameChg>
        <pc:graphicFrameChg chg="add mod">
          <ac:chgData name="Dalton Goodwin" userId="410ed63141fa7090" providerId="LiveId" clId="{09AEB5B0-5034-44E1-B22C-42FA6386A1F6}" dt="2022-10-19T00:38:51.434" v="1381" actId="1035"/>
          <ac:graphicFrameMkLst>
            <pc:docMk/>
            <pc:sldMk cId="3513989088" sldId="266"/>
            <ac:graphicFrameMk id="61" creationId="{32AB15BA-70D7-2FB1-041B-3F05A6DB8352}"/>
          </ac:graphicFrameMkLst>
        </pc:graphicFrameChg>
        <pc:picChg chg="del">
          <ac:chgData name="Dalton Goodwin" userId="410ed63141fa7090" providerId="LiveId" clId="{09AEB5B0-5034-44E1-B22C-42FA6386A1F6}" dt="2022-10-19T00:38:47.346" v="1375" actId="478"/>
          <ac:picMkLst>
            <pc:docMk/>
            <pc:sldMk cId="3513989088" sldId="266"/>
            <ac:picMk id="6" creationId="{9B4AFF44-EC9F-D101-355B-40F74B41BA2B}"/>
          </ac:picMkLst>
        </pc:picChg>
        <pc:picChg chg="add mod">
          <ac:chgData name="Dalton Goodwin" userId="410ed63141fa7090" providerId="LiveId" clId="{09AEB5B0-5034-44E1-B22C-42FA6386A1F6}" dt="2022-10-19T00:37:48.229" v="1370" actId="1037"/>
          <ac:picMkLst>
            <pc:docMk/>
            <pc:sldMk cId="3513989088" sldId="266"/>
            <ac:picMk id="40" creationId="{2D86F4CC-76A1-EF6E-6BBC-9B1998210BC6}"/>
          </ac:picMkLst>
        </pc:picChg>
        <pc:picChg chg="add del mod">
          <ac:chgData name="Dalton Goodwin" userId="410ed63141fa7090" providerId="LiveId" clId="{09AEB5B0-5034-44E1-B22C-42FA6386A1F6}" dt="2022-10-19T00:38:37.331" v="1372"/>
          <ac:picMkLst>
            <pc:docMk/>
            <pc:sldMk cId="3513989088" sldId="266"/>
            <ac:picMk id="41" creationId="{D2BD53D9-0E26-E88D-4AA8-6D70269BA760}"/>
          </ac:picMkLst>
        </pc:picChg>
        <pc:picChg chg="add del mod">
          <ac:chgData name="Dalton Goodwin" userId="410ed63141fa7090" providerId="LiveId" clId="{09AEB5B0-5034-44E1-B22C-42FA6386A1F6}" dt="2022-10-19T00:38:45.824" v="1374"/>
          <ac:picMkLst>
            <pc:docMk/>
            <pc:sldMk cId="3513989088" sldId="266"/>
            <ac:picMk id="48" creationId="{69CEB05F-A111-729C-1429-7C2B44FD6FF1}"/>
          </ac:picMkLst>
        </pc:picChg>
        <pc:picChg chg="add mod">
          <ac:chgData name="Dalton Goodwin" userId="410ed63141fa7090" providerId="LiveId" clId="{09AEB5B0-5034-44E1-B22C-42FA6386A1F6}" dt="2022-10-19T00:40:50.964" v="1461" actId="1076"/>
          <ac:picMkLst>
            <pc:docMk/>
            <pc:sldMk cId="3513989088" sldId="266"/>
            <ac:picMk id="55" creationId="{9C9152D7-D89D-4D26-0EED-43DB45690733}"/>
          </ac:picMkLst>
        </pc:picChg>
        <pc:cxnChg chg="add mod">
          <ac:chgData name="Dalton Goodwin" userId="410ed63141fa7090" providerId="LiveId" clId="{09AEB5B0-5034-44E1-B22C-42FA6386A1F6}" dt="2022-10-19T00:37:48.229" v="1370" actId="1037"/>
          <ac:cxnSpMkLst>
            <pc:docMk/>
            <pc:sldMk cId="3513989088" sldId="266"/>
            <ac:cxnSpMk id="5" creationId="{AC76AF12-E967-ED59-F97E-53B60945D874}"/>
          </ac:cxnSpMkLst>
        </pc:cxnChg>
        <pc:cxnChg chg="add mod">
          <ac:chgData name="Dalton Goodwin" userId="410ed63141fa7090" providerId="LiveId" clId="{09AEB5B0-5034-44E1-B22C-42FA6386A1F6}" dt="2022-10-19T00:37:48.229" v="1370" actId="1037"/>
          <ac:cxnSpMkLst>
            <pc:docMk/>
            <pc:sldMk cId="3513989088" sldId="266"/>
            <ac:cxnSpMk id="7" creationId="{D1664B79-D3C8-55E3-939F-4D3CD9CE8115}"/>
          </ac:cxnSpMkLst>
        </pc:cxnChg>
        <pc:cxnChg chg="add mod">
          <ac:chgData name="Dalton Goodwin" userId="410ed63141fa7090" providerId="LiveId" clId="{09AEB5B0-5034-44E1-B22C-42FA6386A1F6}" dt="2022-10-19T00:37:48.229" v="1370" actId="1037"/>
          <ac:cxnSpMkLst>
            <pc:docMk/>
            <pc:sldMk cId="3513989088" sldId="266"/>
            <ac:cxnSpMk id="8" creationId="{6D24CB37-458C-5634-56B3-2C1548206E06}"/>
          </ac:cxnSpMkLst>
        </pc:cxnChg>
        <pc:cxnChg chg="del">
          <ac:chgData name="Dalton Goodwin" userId="410ed63141fa7090" providerId="LiveId" clId="{09AEB5B0-5034-44E1-B22C-42FA6386A1F6}" dt="2022-10-19T00:23:52.721" v="990" actId="21"/>
          <ac:cxnSpMkLst>
            <pc:docMk/>
            <pc:sldMk cId="3513989088" sldId="266"/>
            <ac:cxnSpMk id="25" creationId="{752CF1DD-3DBF-A208-C8BF-CF3D0E5E4F6F}"/>
          </ac:cxnSpMkLst>
        </pc:cxnChg>
        <pc:cxnChg chg="del">
          <ac:chgData name="Dalton Goodwin" userId="410ed63141fa7090" providerId="LiveId" clId="{09AEB5B0-5034-44E1-B22C-42FA6386A1F6}" dt="2022-10-19T00:23:52.721" v="990" actId="21"/>
          <ac:cxnSpMkLst>
            <pc:docMk/>
            <pc:sldMk cId="3513989088" sldId="266"/>
            <ac:cxnSpMk id="27" creationId="{68F16173-7591-5AFA-B8CA-22C1565103BF}"/>
          </ac:cxnSpMkLst>
        </pc:cxnChg>
        <pc:cxnChg chg="del">
          <ac:chgData name="Dalton Goodwin" userId="410ed63141fa7090" providerId="LiveId" clId="{09AEB5B0-5034-44E1-B22C-42FA6386A1F6}" dt="2022-10-19T00:23:52.721" v="990" actId="21"/>
          <ac:cxnSpMkLst>
            <pc:docMk/>
            <pc:sldMk cId="3513989088" sldId="266"/>
            <ac:cxnSpMk id="29" creationId="{C771DCD7-5EA9-E514-2880-7E5E543D313C}"/>
          </ac:cxnSpMkLst>
        </pc:cxnChg>
        <pc:cxnChg chg="add mod">
          <ac:chgData name="Dalton Goodwin" userId="410ed63141fa7090" providerId="LiveId" clId="{09AEB5B0-5034-44E1-B22C-42FA6386A1F6}" dt="2022-10-19T00:37:48.229" v="1370" actId="1037"/>
          <ac:cxnSpMkLst>
            <pc:docMk/>
            <pc:sldMk cId="3513989088" sldId="266"/>
            <ac:cxnSpMk id="30" creationId="{6F5B91A3-DA0E-80E8-665A-CB2BC67CBF2A}"/>
          </ac:cxnSpMkLst>
        </pc:cxnChg>
        <pc:cxnChg chg="add mod">
          <ac:chgData name="Dalton Goodwin" userId="410ed63141fa7090" providerId="LiveId" clId="{09AEB5B0-5034-44E1-B22C-42FA6386A1F6}" dt="2022-10-19T00:37:48.229" v="1370" actId="1037"/>
          <ac:cxnSpMkLst>
            <pc:docMk/>
            <pc:sldMk cId="3513989088" sldId="266"/>
            <ac:cxnSpMk id="37" creationId="{0127F287-82AC-6EBE-F93D-6FBD16C8372F}"/>
          </ac:cxnSpMkLst>
        </pc:cxnChg>
        <pc:cxnChg chg="add mod">
          <ac:chgData name="Dalton Goodwin" userId="410ed63141fa7090" providerId="LiveId" clId="{09AEB5B0-5034-44E1-B22C-42FA6386A1F6}" dt="2022-10-19T00:37:48.229" v="1370" actId="1037"/>
          <ac:cxnSpMkLst>
            <pc:docMk/>
            <pc:sldMk cId="3513989088" sldId="266"/>
            <ac:cxnSpMk id="38" creationId="{4E3EF58D-7C92-DF72-928D-B5AC72C1E3BF}"/>
          </ac:cxnSpMkLst>
        </pc:cxnChg>
        <pc:cxnChg chg="add mod">
          <ac:chgData name="Dalton Goodwin" userId="410ed63141fa7090" providerId="LiveId" clId="{09AEB5B0-5034-44E1-B22C-42FA6386A1F6}" dt="2022-10-19T00:37:48.229" v="1370" actId="1037"/>
          <ac:cxnSpMkLst>
            <pc:docMk/>
            <pc:sldMk cId="3513989088" sldId="266"/>
            <ac:cxnSpMk id="39" creationId="{1FA4A48C-211E-E0FB-7E1C-C57F6F3433B5}"/>
          </ac:cxnSpMkLst>
        </pc:cxnChg>
      </pc:sldChg>
      <pc:sldChg chg="addSp delSp modSp del mod">
        <pc:chgData name="Dalton Goodwin" userId="410ed63141fa7090" providerId="LiveId" clId="{09AEB5B0-5034-44E1-B22C-42FA6386A1F6}" dt="2022-10-19T00:10:58.864" v="614" actId="47"/>
        <pc:sldMkLst>
          <pc:docMk/>
          <pc:sldMk cId="1709227203" sldId="271"/>
        </pc:sldMkLst>
        <pc:spChg chg="mod">
          <ac:chgData name="Dalton Goodwin" userId="410ed63141fa7090" providerId="LiveId" clId="{09AEB5B0-5034-44E1-B22C-42FA6386A1F6}" dt="2022-10-19T00:07:31.486" v="582" actId="20577"/>
          <ac:spMkLst>
            <pc:docMk/>
            <pc:sldMk cId="1709227203" sldId="271"/>
            <ac:spMk id="3" creationId="{6A17907C-D466-D557-2FA8-0BB5C27EA218}"/>
          </ac:spMkLst>
        </pc:spChg>
        <pc:picChg chg="add mod">
          <ac:chgData name="Dalton Goodwin" userId="410ed63141fa7090" providerId="LiveId" clId="{09AEB5B0-5034-44E1-B22C-42FA6386A1F6}" dt="2022-10-19T00:06:14.622" v="554" actId="207"/>
          <ac:picMkLst>
            <pc:docMk/>
            <pc:sldMk cId="1709227203" sldId="271"/>
            <ac:picMk id="6" creationId="{B1D98DEC-8CD5-41D6-8B99-8B22433D4DAF}"/>
          </ac:picMkLst>
        </pc:picChg>
        <pc:picChg chg="add del mod">
          <ac:chgData name="Dalton Goodwin" userId="410ed63141fa7090" providerId="LiveId" clId="{09AEB5B0-5034-44E1-B22C-42FA6386A1F6}" dt="2022-10-19T00:06:17.303" v="555" actId="478"/>
          <ac:picMkLst>
            <pc:docMk/>
            <pc:sldMk cId="1709227203" sldId="271"/>
            <ac:picMk id="7" creationId="{1A6C1F17-0613-1FD0-4C30-5FFAA5131781}"/>
          </ac:picMkLst>
        </pc:picChg>
        <pc:picChg chg="add del mod">
          <ac:chgData name="Dalton Goodwin" userId="410ed63141fa7090" providerId="LiveId" clId="{09AEB5B0-5034-44E1-B22C-42FA6386A1F6}" dt="2022-10-19T00:05:54.889" v="546"/>
          <ac:picMkLst>
            <pc:docMk/>
            <pc:sldMk cId="1709227203" sldId="271"/>
            <ac:picMk id="8" creationId="{CB86175C-4764-D0DD-D409-D824848D6CCB}"/>
          </ac:picMkLst>
        </pc:picChg>
        <pc:picChg chg="add del mod">
          <ac:chgData name="Dalton Goodwin" userId="410ed63141fa7090" providerId="LiveId" clId="{09AEB5B0-5034-44E1-B22C-42FA6386A1F6}" dt="2022-10-19T00:05:58.720" v="549"/>
          <ac:picMkLst>
            <pc:docMk/>
            <pc:sldMk cId="1709227203" sldId="271"/>
            <ac:picMk id="9" creationId="{B771E8C4-BE8F-07DA-2C61-8CB8A15FF0DF}"/>
          </ac:picMkLst>
        </pc:picChg>
        <pc:picChg chg="add del mod">
          <ac:chgData name="Dalton Goodwin" userId="410ed63141fa7090" providerId="LiveId" clId="{09AEB5B0-5034-44E1-B22C-42FA6386A1F6}" dt="2022-10-19T00:06:03.345" v="552"/>
          <ac:picMkLst>
            <pc:docMk/>
            <pc:sldMk cId="1709227203" sldId="271"/>
            <ac:picMk id="10" creationId="{244588B0-2AC4-CE9A-A8B8-C63938C8325D}"/>
          </ac:picMkLst>
        </pc:picChg>
      </pc:sldChg>
      <pc:sldChg chg="addSp modSp mod">
        <pc:chgData name="Dalton Goodwin" userId="410ed63141fa7090" providerId="LiveId" clId="{09AEB5B0-5034-44E1-B22C-42FA6386A1F6}" dt="2022-10-19T00:11:38.302" v="623" actId="1076"/>
        <pc:sldMkLst>
          <pc:docMk/>
          <pc:sldMk cId="652783124" sldId="272"/>
        </pc:sldMkLst>
        <pc:spChg chg="mod">
          <ac:chgData name="Dalton Goodwin" userId="410ed63141fa7090" providerId="LiveId" clId="{09AEB5B0-5034-44E1-B22C-42FA6386A1F6}" dt="2022-10-19T00:09:59.799" v="600" actId="113"/>
          <ac:spMkLst>
            <pc:docMk/>
            <pc:sldMk cId="652783124" sldId="272"/>
            <ac:spMk id="3" creationId="{6A17907C-D466-D557-2FA8-0BB5C27EA218}"/>
          </ac:spMkLst>
        </pc:spChg>
        <pc:picChg chg="add mod">
          <ac:chgData name="Dalton Goodwin" userId="410ed63141fa7090" providerId="LiveId" clId="{09AEB5B0-5034-44E1-B22C-42FA6386A1F6}" dt="2022-10-19T00:11:38.302" v="623" actId="1076"/>
          <ac:picMkLst>
            <pc:docMk/>
            <pc:sldMk cId="652783124" sldId="272"/>
            <ac:picMk id="2050" creationId="{697F9F46-093D-7AF2-3ECD-49BFFB1CA8C9}"/>
          </ac:picMkLst>
        </pc:picChg>
      </pc:sldChg>
      <pc:sldChg chg="addSp delSp modSp mod">
        <pc:chgData name="Dalton Goodwin" userId="410ed63141fa7090" providerId="LiveId" clId="{09AEB5B0-5034-44E1-B22C-42FA6386A1F6}" dt="2022-10-19T01:24:22.902" v="2344" actId="20577"/>
        <pc:sldMkLst>
          <pc:docMk/>
          <pc:sldMk cId="2679138677" sldId="273"/>
        </pc:sldMkLst>
        <pc:spChg chg="mod">
          <ac:chgData name="Dalton Goodwin" userId="410ed63141fa7090" providerId="LiveId" clId="{09AEB5B0-5034-44E1-B22C-42FA6386A1F6}" dt="2022-10-19T01:24:22.902" v="2344" actId="20577"/>
          <ac:spMkLst>
            <pc:docMk/>
            <pc:sldMk cId="2679138677" sldId="273"/>
            <ac:spMk id="3" creationId="{6A17907C-D466-D557-2FA8-0BB5C27EA218}"/>
          </ac:spMkLst>
        </pc:spChg>
        <pc:picChg chg="add del mod">
          <ac:chgData name="Dalton Goodwin" userId="410ed63141fa7090" providerId="LiveId" clId="{09AEB5B0-5034-44E1-B22C-42FA6386A1F6}" dt="2022-10-19T00:11:42.262" v="624" actId="478"/>
          <ac:picMkLst>
            <pc:docMk/>
            <pc:sldMk cId="2679138677" sldId="273"/>
            <ac:picMk id="4" creationId="{ED9E14C9-2307-CFC2-0738-2CD099BD3BB3}"/>
          </ac:picMkLst>
        </pc:picChg>
        <pc:picChg chg="add mod">
          <ac:chgData name="Dalton Goodwin" userId="410ed63141fa7090" providerId="LiveId" clId="{09AEB5B0-5034-44E1-B22C-42FA6386A1F6}" dt="2022-10-19T00:11:42.874" v="625"/>
          <ac:picMkLst>
            <pc:docMk/>
            <pc:sldMk cId="2679138677" sldId="273"/>
            <ac:picMk id="7" creationId="{4E1474D6-E815-AEE8-588F-CCCD7DB640E5}"/>
          </ac:picMkLst>
        </pc:picChg>
      </pc:sldChg>
      <pc:sldChg chg="addSp delSp modSp mod">
        <pc:chgData name="Dalton Goodwin" userId="410ed63141fa7090" providerId="LiveId" clId="{09AEB5B0-5034-44E1-B22C-42FA6386A1F6}" dt="2022-10-19T20:13:54.112" v="3300" actId="1076"/>
        <pc:sldMkLst>
          <pc:docMk/>
          <pc:sldMk cId="700042863" sldId="277"/>
        </pc:sldMkLst>
        <pc:picChg chg="add mod">
          <ac:chgData name="Dalton Goodwin" userId="410ed63141fa7090" providerId="LiveId" clId="{09AEB5B0-5034-44E1-B22C-42FA6386A1F6}" dt="2022-10-19T20:13:54.112" v="3300" actId="1076"/>
          <ac:picMkLst>
            <pc:docMk/>
            <pc:sldMk cId="700042863" sldId="277"/>
            <ac:picMk id="4" creationId="{4DCC6446-3CAE-2938-3753-CF164C2A0931}"/>
          </ac:picMkLst>
        </pc:picChg>
        <pc:picChg chg="add del mod">
          <ac:chgData name="Dalton Goodwin" userId="410ed63141fa7090" providerId="LiveId" clId="{09AEB5B0-5034-44E1-B22C-42FA6386A1F6}" dt="2022-10-19T20:13:45.062" v="3299"/>
          <ac:picMkLst>
            <pc:docMk/>
            <pc:sldMk cId="700042863" sldId="277"/>
            <ac:picMk id="10" creationId="{31C29D98-0941-7A90-1196-2B7A34A3DEC6}"/>
          </ac:picMkLst>
        </pc:picChg>
      </pc:sldChg>
      <pc:sldChg chg="addSp delSp modSp mod">
        <pc:chgData name="Dalton Goodwin" userId="410ed63141fa7090" providerId="LiveId" clId="{09AEB5B0-5034-44E1-B22C-42FA6386A1F6}" dt="2022-10-19T20:59:37.018" v="5965" actId="1036"/>
        <pc:sldMkLst>
          <pc:docMk/>
          <pc:sldMk cId="2269562972" sldId="278"/>
        </pc:sldMkLst>
        <pc:picChg chg="add mod">
          <ac:chgData name="Dalton Goodwin" userId="410ed63141fa7090" providerId="LiveId" clId="{09AEB5B0-5034-44E1-B22C-42FA6386A1F6}" dt="2022-10-19T20:28:07.154" v="3681" actId="1036"/>
          <ac:picMkLst>
            <pc:docMk/>
            <pc:sldMk cId="2269562972" sldId="278"/>
            <ac:picMk id="4" creationId="{5EB533B4-0370-22B1-E37F-FBB716C941C5}"/>
          </ac:picMkLst>
        </pc:picChg>
        <pc:picChg chg="del">
          <ac:chgData name="Dalton Goodwin" userId="410ed63141fa7090" providerId="LiveId" clId="{09AEB5B0-5034-44E1-B22C-42FA6386A1F6}" dt="2022-10-19T20:26:54.478" v="3529" actId="21"/>
          <ac:picMkLst>
            <pc:docMk/>
            <pc:sldMk cId="2269562972" sldId="278"/>
            <ac:picMk id="5" creationId="{36D1CF98-4FC4-8B4B-97F2-6BC76E4165E1}"/>
          </ac:picMkLst>
        </pc:picChg>
        <pc:picChg chg="del">
          <ac:chgData name="Dalton Goodwin" userId="410ed63141fa7090" providerId="LiveId" clId="{09AEB5B0-5034-44E1-B22C-42FA6386A1F6}" dt="2022-10-19T20:26:54.478" v="3529" actId="21"/>
          <ac:picMkLst>
            <pc:docMk/>
            <pc:sldMk cId="2269562972" sldId="278"/>
            <ac:picMk id="6" creationId="{CF48F807-75E1-F886-D1C9-86D807060B44}"/>
          </ac:picMkLst>
        </pc:picChg>
        <pc:picChg chg="add mod">
          <ac:chgData name="Dalton Goodwin" userId="410ed63141fa7090" providerId="LiveId" clId="{09AEB5B0-5034-44E1-B22C-42FA6386A1F6}" dt="2022-10-19T20:27:53.109" v="3653" actId="1036"/>
          <ac:picMkLst>
            <pc:docMk/>
            <pc:sldMk cId="2269562972" sldId="278"/>
            <ac:picMk id="7" creationId="{279C63FE-5CA7-2974-C668-404549FD82E1}"/>
          </ac:picMkLst>
        </pc:picChg>
        <pc:picChg chg="add mod">
          <ac:chgData name="Dalton Goodwin" userId="410ed63141fa7090" providerId="LiveId" clId="{09AEB5B0-5034-44E1-B22C-42FA6386A1F6}" dt="2022-10-19T20:27:05.998" v="3623" actId="1036"/>
          <ac:picMkLst>
            <pc:docMk/>
            <pc:sldMk cId="2269562972" sldId="278"/>
            <ac:picMk id="8" creationId="{26E4267E-363F-1FFD-4A3D-D323C9EE9D05}"/>
          </ac:picMkLst>
        </pc:picChg>
        <pc:picChg chg="add mod">
          <ac:chgData name="Dalton Goodwin" userId="410ed63141fa7090" providerId="LiveId" clId="{09AEB5B0-5034-44E1-B22C-42FA6386A1F6}" dt="2022-10-19T20:28:14.944" v="3714" actId="1036"/>
          <ac:picMkLst>
            <pc:docMk/>
            <pc:sldMk cId="2269562972" sldId="278"/>
            <ac:picMk id="9" creationId="{82653D37-8428-B77D-8ACD-97CB5FA57572}"/>
          </ac:picMkLst>
        </pc:picChg>
        <pc:picChg chg="add mod">
          <ac:chgData name="Dalton Goodwin" userId="410ed63141fa7090" providerId="LiveId" clId="{09AEB5B0-5034-44E1-B22C-42FA6386A1F6}" dt="2022-10-19T20:28:23.986" v="3744" actId="1036"/>
          <ac:picMkLst>
            <pc:docMk/>
            <pc:sldMk cId="2269562972" sldId="278"/>
            <ac:picMk id="10" creationId="{F464E25C-8DDF-2443-2815-2FCC9F46A257}"/>
          </ac:picMkLst>
        </pc:picChg>
        <pc:picChg chg="add mod">
          <ac:chgData name="Dalton Goodwin" userId="410ed63141fa7090" providerId="LiveId" clId="{09AEB5B0-5034-44E1-B22C-42FA6386A1F6}" dt="2022-10-19T20:59:37.018" v="5965" actId="1036"/>
          <ac:picMkLst>
            <pc:docMk/>
            <pc:sldMk cId="2269562972" sldId="278"/>
            <ac:picMk id="15" creationId="{62600ABE-24F2-E2EF-A9C1-D7128F0DE928}"/>
          </ac:picMkLst>
        </pc:picChg>
        <pc:picChg chg="add mod">
          <ac:chgData name="Dalton Goodwin" userId="410ed63141fa7090" providerId="LiveId" clId="{09AEB5B0-5034-44E1-B22C-42FA6386A1F6}" dt="2022-10-19T20:59:37.018" v="5965" actId="1036"/>
          <ac:picMkLst>
            <pc:docMk/>
            <pc:sldMk cId="2269562972" sldId="278"/>
            <ac:picMk id="16" creationId="{78E405F6-517C-2F20-1BAC-6532B992792D}"/>
          </ac:picMkLst>
        </pc:picChg>
        <pc:cxnChg chg="add mod">
          <ac:chgData name="Dalton Goodwin" userId="410ed63141fa7090" providerId="LiveId" clId="{09AEB5B0-5034-44E1-B22C-42FA6386A1F6}" dt="2022-10-19T20:27:58.058" v="3663" actId="1036"/>
          <ac:cxnSpMkLst>
            <pc:docMk/>
            <pc:sldMk cId="2269562972" sldId="278"/>
            <ac:cxnSpMk id="11" creationId="{6728E7F1-892D-61C3-198C-835B9C290907}"/>
          </ac:cxnSpMkLst>
        </pc:cxnChg>
        <pc:cxnChg chg="add mod">
          <ac:chgData name="Dalton Goodwin" userId="410ed63141fa7090" providerId="LiveId" clId="{09AEB5B0-5034-44E1-B22C-42FA6386A1F6}" dt="2022-10-19T20:27:45.919" v="3637" actId="1036"/>
          <ac:cxnSpMkLst>
            <pc:docMk/>
            <pc:sldMk cId="2269562972" sldId="278"/>
            <ac:cxnSpMk id="12" creationId="{195CACF0-99B7-D71E-5CB2-7B801952E6E2}"/>
          </ac:cxnSpMkLst>
        </pc:cxnChg>
        <pc:cxnChg chg="add mod">
          <ac:chgData name="Dalton Goodwin" userId="410ed63141fa7090" providerId="LiveId" clId="{09AEB5B0-5034-44E1-B22C-42FA6386A1F6}" dt="2022-10-19T20:28:10.664" v="3698" actId="1036"/>
          <ac:cxnSpMkLst>
            <pc:docMk/>
            <pc:sldMk cId="2269562972" sldId="278"/>
            <ac:cxnSpMk id="13" creationId="{68C67E6F-2345-AC7D-B0A6-52D2A63BA1C0}"/>
          </ac:cxnSpMkLst>
        </pc:cxnChg>
        <pc:cxnChg chg="add mod">
          <ac:chgData name="Dalton Goodwin" userId="410ed63141fa7090" providerId="LiveId" clId="{09AEB5B0-5034-44E1-B22C-42FA6386A1F6}" dt="2022-10-19T20:28:18.523" v="3724" actId="1036"/>
          <ac:cxnSpMkLst>
            <pc:docMk/>
            <pc:sldMk cId="2269562972" sldId="278"/>
            <ac:cxnSpMk id="14" creationId="{27F70503-A60A-73CE-39DA-35B6E9330349}"/>
          </ac:cxnSpMkLst>
        </pc:cxnChg>
      </pc:sldChg>
      <pc:sldChg chg="del">
        <pc:chgData name="Dalton Goodwin" userId="410ed63141fa7090" providerId="LiveId" clId="{09AEB5B0-5034-44E1-B22C-42FA6386A1F6}" dt="2022-10-19T00:55:54.892" v="1959" actId="47"/>
        <pc:sldMkLst>
          <pc:docMk/>
          <pc:sldMk cId="2611039016" sldId="279"/>
        </pc:sldMkLst>
      </pc:sldChg>
      <pc:sldChg chg="addSp modSp del mod">
        <pc:chgData name="Dalton Goodwin" userId="410ed63141fa7090" providerId="LiveId" clId="{09AEB5B0-5034-44E1-B22C-42FA6386A1F6}" dt="2022-10-19T00:11:09.956" v="618" actId="47"/>
        <pc:sldMkLst>
          <pc:docMk/>
          <pc:sldMk cId="3317010449" sldId="280"/>
        </pc:sldMkLst>
        <pc:spChg chg="mod">
          <ac:chgData name="Dalton Goodwin" userId="410ed63141fa7090" providerId="LiveId" clId="{09AEB5B0-5034-44E1-B22C-42FA6386A1F6}" dt="2022-10-18T23:48:08.482" v="362" actId="313"/>
          <ac:spMkLst>
            <pc:docMk/>
            <pc:sldMk cId="3317010449" sldId="280"/>
            <ac:spMk id="3" creationId="{6A17907C-D466-D557-2FA8-0BB5C27EA218}"/>
          </ac:spMkLst>
        </pc:spChg>
        <pc:picChg chg="add mod modCrop">
          <ac:chgData name="Dalton Goodwin" userId="410ed63141fa7090" providerId="LiveId" clId="{09AEB5B0-5034-44E1-B22C-42FA6386A1F6}" dt="2022-10-18T23:48:17.091" v="363" actId="1076"/>
          <ac:picMkLst>
            <pc:docMk/>
            <pc:sldMk cId="3317010449" sldId="280"/>
            <ac:picMk id="5" creationId="{3B871DFA-F09F-2BAD-22F5-F2D819E75A45}"/>
          </ac:picMkLst>
        </pc:picChg>
      </pc:sldChg>
      <pc:sldChg chg="modSp mod modTransition">
        <pc:chgData name="Dalton Goodwin" userId="410ed63141fa7090" providerId="LiveId" clId="{09AEB5B0-5034-44E1-B22C-42FA6386A1F6}" dt="2022-10-19T01:23:32.291" v="2308"/>
        <pc:sldMkLst>
          <pc:docMk/>
          <pc:sldMk cId="1367628397" sldId="283"/>
        </pc:sldMkLst>
        <pc:spChg chg="mod">
          <ac:chgData name="Dalton Goodwin" userId="410ed63141fa7090" providerId="LiveId" clId="{09AEB5B0-5034-44E1-B22C-42FA6386A1F6}" dt="2022-10-18T23:45:43.426" v="211" actId="14100"/>
          <ac:spMkLst>
            <pc:docMk/>
            <pc:sldMk cId="1367628397" sldId="283"/>
            <ac:spMk id="12" creationId="{CA9F2E79-9337-66CA-2647-9D0C3B7CD361}"/>
          </ac:spMkLst>
        </pc:spChg>
      </pc:sldChg>
      <pc:sldChg chg="addSp delSp modSp mod">
        <pc:chgData name="Dalton Goodwin" userId="410ed63141fa7090" providerId="LiveId" clId="{09AEB5B0-5034-44E1-B22C-42FA6386A1F6}" dt="2022-10-19T00:41:46.132" v="1563" actId="1036"/>
        <pc:sldMkLst>
          <pc:docMk/>
          <pc:sldMk cId="1801288701" sldId="284"/>
        </pc:sldMkLst>
        <pc:spChg chg="add mod">
          <ac:chgData name="Dalton Goodwin" userId="410ed63141fa7090" providerId="LiveId" clId="{09AEB5B0-5034-44E1-B22C-42FA6386A1F6}" dt="2022-10-19T00:41:46.132" v="1563" actId="1036"/>
          <ac:spMkLst>
            <pc:docMk/>
            <pc:sldMk cId="1801288701" sldId="284"/>
            <ac:spMk id="15" creationId="{FD1F67AB-C048-7D14-9DDF-696EC155A1D9}"/>
          </ac:spMkLst>
        </pc:spChg>
        <pc:spChg chg="add mod">
          <ac:chgData name="Dalton Goodwin" userId="410ed63141fa7090" providerId="LiveId" clId="{09AEB5B0-5034-44E1-B22C-42FA6386A1F6}" dt="2022-10-19T00:41:46.132" v="1563" actId="1036"/>
          <ac:spMkLst>
            <pc:docMk/>
            <pc:sldMk cId="1801288701" sldId="284"/>
            <ac:spMk id="20" creationId="{05A33784-BAD9-B23A-06B0-0F9B54E95CBC}"/>
          </ac:spMkLst>
        </pc:spChg>
        <pc:spChg chg="add mod">
          <ac:chgData name="Dalton Goodwin" userId="410ed63141fa7090" providerId="LiveId" clId="{09AEB5B0-5034-44E1-B22C-42FA6386A1F6}" dt="2022-10-19T00:41:46.132" v="1563" actId="1036"/>
          <ac:spMkLst>
            <pc:docMk/>
            <pc:sldMk cId="1801288701" sldId="284"/>
            <ac:spMk id="22" creationId="{56FABF0D-BF28-186C-5CB9-DCAF94E9418E}"/>
          </ac:spMkLst>
        </pc:spChg>
        <pc:graphicFrameChg chg="add mod">
          <ac:chgData name="Dalton Goodwin" userId="410ed63141fa7090" providerId="LiveId" clId="{09AEB5B0-5034-44E1-B22C-42FA6386A1F6}" dt="2022-10-19T00:41:46.132" v="1563" actId="1036"/>
          <ac:graphicFrameMkLst>
            <pc:docMk/>
            <pc:sldMk cId="1801288701" sldId="284"/>
            <ac:graphicFrameMk id="19" creationId="{6A5B4CEF-0211-3C22-29D7-C96DDD8FD871}"/>
          </ac:graphicFrameMkLst>
        </pc:graphicFrameChg>
        <pc:graphicFrameChg chg="add mod">
          <ac:chgData name="Dalton Goodwin" userId="410ed63141fa7090" providerId="LiveId" clId="{09AEB5B0-5034-44E1-B22C-42FA6386A1F6}" dt="2022-10-19T00:41:46.132" v="1563" actId="1036"/>
          <ac:graphicFrameMkLst>
            <pc:docMk/>
            <pc:sldMk cId="1801288701" sldId="284"/>
            <ac:graphicFrameMk id="24" creationId="{3DB63889-6DAE-B45B-A92D-00B87D02DF5E}"/>
          </ac:graphicFrameMkLst>
        </pc:graphicFrameChg>
        <pc:graphicFrameChg chg="add mod">
          <ac:chgData name="Dalton Goodwin" userId="410ed63141fa7090" providerId="LiveId" clId="{09AEB5B0-5034-44E1-B22C-42FA6386A1F6}" dt="2022-10-19T00:41:46.132" v="1563" actId="1036"/>
          <ac:graphicFrameMkLst>
            <pc:docMk/>
            <pc:sldMk cId="1801288701" sldId="284"/>
            <ac:graphicFrameMk id="25" creationId="{D1DC9480-055C-DBCF-917C-33EF04FE6C19}"/>
          </ac:graphicFrameMkLst>
        </pc:graphicFrameChg>
        <pc:picChg chg="del">
          <ac:chgData name="Dalton Goodwin" userId="410ed63141fa7090" providerId="LiveId" clId="{09AEB5B0-5034-44E1-B22C-42FA6386A1F6}" dt="2022-10-19T00:41:34.758" v="1467" actId="478"/>
          <ac:picMkLst>
            <pc:docMk/>
            <pc:sldMk cId="1801288701" sldId="284"/>
            <ac:picMk id="8" creationId="{1477AC7F-A2B5-CD01-A178-08224A4C0543}"/>
          </ac:picMkLst>
        </pc:picChg>
        <pc:picChg chg="add mod">
          <ac:chgData name="Dalton Goodwin" userId="410ed63141fa7090" providerId="LiveId" clId="{09AEB5B0-5034-44E1-B22C-42FA6386A1F6}" dt="2022-10-19T00:41:46.132" v="1563" actId="1036"/>
          <ac:picMkLst>
            <pc:docMk/>
            <pc:sldMk cId="1801288701" sldId="284"/>
            <ac:picMk id="14" creationId="{B2A042B0-D9F5-BA06-8C99-2ECFF483A2E4}"/>
          </ac:picMkLst>
        </pc:picChg>
      </pc:sldChg>
      <pc:sldChg chg="addSp modSp mod">
        <pc:chgData name="Dalton Goodwin" userId="410ed63141fa7090" providerId="LiveId" clId="{09AEB5B0-5034-44E1-B22C-42FA6386A1F6}" dt="2022-10-19T20:57:20.246" v="5545" actId="1036"/>
        <pc:sldMkLst>
          <pc:docMk/>
          <pc:sldMk cId="3066039783" sldId="285"/>
        </pc:sldMkLst>
        <pc:spChg chg="add mod">
          <ac:chgData name="Dalton Goodwin" userId="410ed63141fa7090" providerId="LiveId" clId="{09AEB5B0-5034-44E1-B22C-42FA6386A1F6}" dt="2022-10-19T20:57:20.246" v="5545" actId="1036"/>
          <ac:spMkLst>
            <pc:docMk/>
            <pc:sldMk cId="3066039783" sldId="285"/>
            <ac:spMk id="8" creationId="{B29CD7EF-FE01-8330-2DDE-18897AE1BCB7}"/>
          </ac:spMkLst>
        </pc:spChg>
      </pc:sldChg>
      <pc:sldChg chg="addSp modSp">
        <pc:chgData name="Dalton Goodwin" userId="410ed63141fa7090" providerId="LiveId" clId="{09AEB5B0-5034-44E1-B22C-42FA6386A1F6}" dt="2022-10-19T21:01:49.940" v="6135" actId="1038"/>
        <pc:sldMkLst>
          <pc:docMk/>
          <pc:sldMk cId="3332533469" sldId="287"/>
        </pc:sldMkLst>
        <pc:picChg chg="add mod">
          <ac:chgData name="Dalton Goodwin" userId="410ed63141fa7090" providerId="LiveId" clId="{09AEB5B0-5034-44E1-B22C-42FA6386A1F6}" dt="2022-10-19T21:01:49.940" v="6135" actId="1038"/>
          <ac:picMkLst>
            <pc:docMk/>
            <pc:sldMk cId="3332533469" sldId="287"/>
            <ac:picMk id="4" creationId="{A6778F7F-B548-B4BB-6A00-BBF1CDE8C5A3}"/>
          </ac:picMkLst>
        </pc:picChg>
      </pc:sldChg>
      <pc:sldChg chg="addSp modSp mod ord">
        <pc:chgData name="Dalton Goodwin" userId="410ed63141fa7090" providerId="LiveId" clId="{09AEB5B0-5034-44E1-B22C-42FA6386A1F6}" dt="2022-10-19T00:43:04.042" v="1631" actId="1036"/>
        <pc:sldMkLst>
          <pc:docMk/>
          <pc:sldMk cId="360214176" sldId="289"/>
        </pc:sldMkLst>
        <pc:spChg chg="add mod">
          <ac:chgData name="Dalton Goodwin" userId="410ed63141fa7090" providerId="LiveId" clId="{09AEB5B0-5034-44E1-B22C-42FA6386A1F6}" dt="2022-10-19T00:24:20.215" v="993"/>
          <ac:spMkLst>
            <pc:docMk/>
            <pc:sldMk cId="360214176" sldId="289"/>
            <ac:spMk id="5" creationId="{37789AD6-D063-69E7-5E6E-0661024CBE82}"/>
          </ac:spMkLst>
        </pc:spChg>
        <pc:spChg chg="add mod">
          <ac:chgData name="Dalton Goodwin" userId="410ed63141fa7090" providerId="LiveId" clId="{09AEB5B0-5034-44E1-B22C-42FA6386A1F6}" dt="2022-10-19T00:24:20.215" v="993"/>
          <ac:spMkLst>
            <pc:docMk/>
            <pc:sldMk cId="360214176" sldId="289"/>
            <ac:spMk id="10" creationId="{F132A65B-D8C4-91F1-22B2-78A42DF7E9E1}"/>
          </ac:spMkLst>
        </pc:spChg>
        <pc:spChg chg="add mod">
          <ac:chgData name="Dalton Goodwin" userId="410ed63141fa7090" providerId="LiveId" clId="{09AEB5B0-5034-44E1-B22C-42FA6386A1F6}" dt="2022-10-19T00:24:20.215" v="993"/>
          <ac:spMkLst>
            <pc:docMk/>
            <pc:sldMk cId="360214176" sldId="289"/>
            <ac:spMk id="33" creationId="{1AACC892-DBAF-0E48-D9DA-80C46C2493DE}"/>
          </ac:spMkLst>
        </pc:spChg>
        <pc:spChg chg="add mod">
          <ac:chgData name="Dalton Goodwin" userId="410ed63141fa7090" providerId="LiveId" clId="{09AEB5B0-5034-44E1-B22C-42FA6386A1F6}" dt="2022-10-19T00:43:04.042" v="1631" actId="1036"/>
          <ac:spMkLst>
            <pc:docMk/>
            <pc:sldMk cId="360214176" sldId="289"/>
            <ac:spMk id="38" creationId="{77B5529F-2E6C-7EDD-A260-8B87859AD62C}"/>
          </ac:spMkLst>
        </pc:spChg>
        <pc:picChg chg="add mod">
          <ac:chgData name="Dalton Goodwin" userId="410ed63141fa7090" providerId="LiveId" clId="{09AEB5B0-5034-44E1-B22C-42FA6386A1F6}" dt="2022-10-19T00:43:04.042" v="1631" actId="1036"/>
          <ac:picMkLst>
            <pc:docMk/>
            <pc:sldMk cId="360214176" sldId="289"/>
            <ac:picMk id="46" creationId="{2D1D681C-3CB4-E25E-09BB-5CCC1D093440}"/>
          </ac:picMkLst>
        </pc:picChg>
        <pc:cxnChg chg="add mod">
          <ac:chgData name="Dalton Goodwin" userId="410ed63141fa7090" providerId="LiveId" clId="{09AEB5B0-5034-44E1-B22C-42FA6386A1F6}" dt="2022-10-19T00:43:04.042" v="1631" actId="1036"/>
          <ac:cxnSpMkLst>
            <pc:docMk/>
            <pc:sldMk cId="360214176" sldId="289"/>
            <ac:cxnSpMk id="39" creationId="{719F8E26-C250-7AE9-3944-B79C0FB21B85}"/>
          </ac:cxnSpMkLst>
        </pc:cxnChg>
        <pc:cxnChg chg="add mod">
          <ac:chgData name="Dalton Goodwin" userId="410ed63141fa7090" providerId="LiveId" clId="{09AEB5B0-5034-44E1-B22C-42FA6386A1F6}" dt="2022-10-19T00:43:04.042" v="1631" actId="1036"/>
          <ac:cxnSpMkLst>
            <pc:docMk/>
            <pc:sldMk cId="360214176" sldId="289"/>
            <ac:cxnSpMk id="40" creationId="{3A1661A1-0325-9EAF-3AFD-E9000B68448F}"/>
          </ac:cxnSpMkLst>
        </pc:cxnChg>
        <pc:cxnChg chg="add mod">
          <ac:chgData name="Dalton Goodwin" userId="410ed63141fa7090" providerId="LiveId" clId="{09AEB5B0-5034-44E1-B22C-42FA6386A1F6}" dt="2022-10-19T00:43:04.042" v="1631" actId="1036"/>
          <ac:cxnSpMkLst>
            <pc:docMk/>
            <pc:sldMk cId="360214176" sldId="289"/>
            <ac:cxnSpMk id="41" creationId="{F4C12A8B-E116-6F0B-5012-F6CEB0088431}"/>
          </ac:cxnSpMkLst>
        </pc:cxnChg>
        <pc:cxnChg chg="add mod">
          <ac:chgData name="Dalton Goodwin" userId="410ed63141fa7090" providerId="LiveId" clId="{09AEB5B0-5034-44E1-B22C-42FA6386A1F6}" dt="2022-10-19T00:43:04.042" v="1631" actId="1036"/>
          <ac:cxnSpMkLst>
            <pc:docMk/>
            <pc:sldMk cId="360214176" sldId="289"/>
            <ac:cxnSpMk id="42" creationId="{804BE1D4-1E27-7171-CC62-1411DC247370}"/>
          </ac:cxnSpMkLst>
        </pc:cxnChg>
        <pc:cxnChg chg="add mod">
          <ac:chgData name="Dalton Goodwin" userId="410ed63141fa7090" providerId="LiveId" clId="{09AEB5B0-5034-44E1-B22C-42FA6386A1F6}" dt="2022-10-19T00:43:04.042" v="1631" actId="1036"/>
          <ac:cxnSpMkLst>
            <pc:docMk/>
            <pc:sldMk cId="360214176" sldId="289"/>
            <ac:cxnSpMk id="43" creationId="{FC60D833-DD51-D6C8-4FDF-3866713DE536}"/>
          </ac:cxnSpMkLst>
        </pc:cxnChg>
        <pc:cxnChg chg="add mod">
          <ac:chgData name="Dalton Goodwin" userId="410ed63141fa7090" providerId="LiveId" clId="{09AEB5B0-5034-44E1-B22C-42FA6386A1F6}" dt="2022-10-19T00:43:04.042" v="1631" actId="1036"/>
          <ac:cxnSpMkLst>
            <pc:docMk/>
            <pc:sldMk cId="360214176" sldId="289"/>
            <ac:cxnSpMk id="44" creationId="{68B6833B-AFEC-F6EB-BACD-3C69E3A2A640}"/>
          </ac:cxnSpMkLst>
        </pc:cxnChg>
        <pc:cxnChg chg="add mod">
          <ac:chgData name="Dalton Goodwin" userId="410ed63141fa7090" providerId="LiveId" clId="{09AEB5B0-5034-44E1-B22C-42FA6386A1F6}" dt="2022-10-19T00:43:04.042" v="1631" actId="1036"/>
          <ac:cxnSpMkLst>
            <pc:docMk/>
            <pc:sldMk cId="360214176" sldId="289"/>
            <ac:cxnSpMk id="45" creationId="{FC84FCE0-8047-C759-FCF3-6D6C7CFB346A}"/>
          </ac:cxnSpMkLst>
        </pc:cxnChg>
      </pc:sldChg>
      <pc:sldChg chg="addSp delSp modSp mod">
        <pc:chgData name="Dalton Goodwin" userId="410ed63141fa7090" providerId="LiveId" clId="{09AEB5B0-5034-44E1-B22C-42FA6386A1F6}" dt="2022-10-19T00:42:52.803" v="1565" actId="1076"/>
        <pc:sldMkLst>
          <pc:docMk/>
          <pc:sldMk cId="78607272" sldId="291"/>
        </pc:sldMkLst>
        <pc:spChg chg="del">
          <ac:chgData name="Dalton Goodwin" userId="410ed63141fa7090" providerId="LiveId" clId="{09AEB5B0-5034-44E1-B22C-42FA6386A1F6}" dt="2022-10-19T00:41:00.042" v="1462" actId="478"/>
          <ac:spMkLst>
            <pc:docMk/>
            <pc:sldMk cId="78607272" sldId="291"/>
            <ac:spMk id="3" creationId="{762E3ADA-FA1D-23FC-C6DB-9FC28D336BE0}"/>
          </ac:spMkLst>
        </pc:spChg>
        <pc:spChg chg="add mod">
          <ac:chgData name="Dalton Goodwin" userId="410ed63141fa7090" providerId="LiveId" clId="{09AEB5B0-5034-44E1-B22C-42FA6386A1F6}" dt="2022-10-19T00:36:02.180" v="1123" actId="1038"/>
          <ac:spMkLst>
            <pc:docMk/>
            <pc:sldMk cId="78607272" sldId="291"/>
            <ac:spMk id="6" creationId="{7DF332BB-7B79-689B-3FA6-F997DEF13E28}"/>
          </ac:spMkLst>
        </pc:spChg>
        <pc:spChg chg="add mod">
          <ac:chgData name="Dalton Goodwin" userId="410ed63141fa7090" providerId="LiveId" clId="{09AEB5B0-5034-44E1-B22C-42FA6386A1F6}" dt="2022-10-19T00:24:11.577" v="992" actId="1076"/>
          <ac:spMkLst>
            <pc:docMk/>
            <pc:sldMk cId="78607272" sldId="291"/>
            <ac:spMk id="7" creationId="{BEB77EEC-599C-88D0-7AEE-FEE299960953}"/>
          </ac:spMkLst>
        </pc:spChg>
        <pc:spChg chg="add mod">
          <ac:chgData name="Dalton Goodwin" userId="410ed63141fa7090" providerId="LiveId" clId="{09AEB5B0-5034-44E1-B22C-42FA6386A1F6}" dt="2022-10-19T00:24:11.577" v="992" actId="1076"/>
          <ac:spMkLst>
            <pc:docMk/>
            <pc:sldMk cId="78607272" sldId="291"/>
            <ac:spMk id="8" creationId="{A2A3D6B5-97CA-0D33-0331-628C5DB336F1}"/>
          </ac:spMkLst>
        </pc:spChg>
        <pc:spChg chg="add mod">
          <ac:chgData name="Dalton Goodwin" userId="410ed63141fa7090" providerId="LiveId" clId="{09AEB5B0-5034-44E1-B22C-42FA6386A1F6}" dt="2022-10-19T00:24:11.577" v="992" actId="1076"/>
          <ac:spMkLst>
            <pc:docMk/>
            <pc:sldMk cId="78607272" sldId="291"/>
            <ac:spMk id="9" creationId="{AD8DFA67-2772-67DE-2ED9-13B62E2362CB}"/>
          </ac:spMkLst>
        </pc:spChg>
        <pc:spChg chg="add mod">
          <ac:chgData name="Dalton Goodwin" userId="410ed63141fa7090" providerId="LiveId" clId="{09AEB5B0-5034-44E1-B22C-42FA6386A1F6}" dt="2022-10-19T00:24:11.577" v="992" actId="1076"/>
          <ac:spMkLst>
            <pc:docMk/>
            <pc:sldMk cId="78607272" sldId="291"/>
            <ac:spMk id="10" creationId="{D9E62FDB-1C33-051C-A908-82F60ECE8D6D}"/>
          </ac:spMkLst>
        </pc:spChg>
        <pc:spChg chg="add mod">
          <ac:chgData name="Dalton Goodwin" userId="410ed63141fa7090" providerId="LiveId" clId="{09AEB5B0-5034-44E1-B22C-42FA6386A1F6}" dt="2022-10-19T00:24:11.577" v="992" actId="1076"/>
          <ac:spMkLst>
            <pc:docMk/>
            <pc:sldMk cId="78607272" sldId="291"/>
            <ac:spMk id="14" creationId="{3EB3E893-4D68-333C-0B45-1A6658204267}"/>
          </ac:spMkLst>
        </pc:spChg>
        <pc:spChg chg="add mod">
          <ac:chgData name="Dalton Goodwin" userId="410ed63141fa7090" providerId="LiveId" clId="{09AEB5B0-5034-44E1-B22C-42FA6386A1F6}" dt="2022-10-19T00:24:11.577" v="992" actId="1076"/>
          <ac:spMkLst>
            <pc:docMk/>
            <pc:sldMk cId="78607272" sldId="291"/>
            <ac:spMk id="16" creationId="{F0AF625D-F8BE-6529-BF61-1518302A8010}"/>
          </ac:spMkLst>
        </pc:spChg>
        <pc:spChg chg="add mod">
          <ac:chgData name="Dalton Goodwin" userId="410ed63141fa7090" providerId="LiveId" clId="{09AEB5B0-5034-44E1-B22C-42FA6386A1F6}" dt="2022-10-19T00:24:11.577" v="992" actId="1076"/>
          <ac:spMkLst>
            <pc:docMk/>
            <pc:sldMk cId="78607272" sldId="291"/>
            <ac:spMk id="17" creationId="{07099D08-6649-1483-17A9-EB248442D9FA}"/>
          </ac:spMkLst>
        </pc:spChg>
        <pc:spChg chg="del">
          <ac:chgData name="Dalton Goodwin" userId="410ed63141fa7090" providerId="LiveId" clId="{09AEB5B0-5034-44E1-B22C-42FA6386A1F6}" dt="2022-10-19T00:24:29.497" v="994" actId="21"/>
          <ac:spMkLst>
            <pc:docMk/>
            <pc:sldMk cId="78607272" sldId="291"/>
            <ac:spMk id="18" creationId="{E4EB2CEC-083F-09B9-7F07-80C4E8BA8CEC}"/>
          </ac:spMkLst>
        </pc:spChg>
        <pc:spChg chg="del">
          <ac:chgData name="Dalton Goodwin" userId="410ed63141fa7090" providerId="LiveId" clId="{09AEB5B0-5034-44E1-B22C-42FA6386A1F6}" dt="2022-10-19T00:24:29.497" v="994" actId="21"/>
          <ac:spMkLst>
            <pc:docMk/>
            <pc:sldMk cId="78607272" sldId="291"/>
            <ac:spMk id="19" creationId="{DEE647F6-1F11-4B92-4642-1FE063BF13C2}"/>
          </ac:spMkLst>
        </pc:spChg>
        <pc:spChg chg="del">
          <ac:chgData name="Dalton Goodwin" userId="410ed63141fa7090" providerId="LiveId" clId="{09AEB5B0-5034-44E1-B22C-42FA6386A1F6}" dt="2022-10-19T00:24:29.497" v="994" actId="21"/>
          <ac:spMkLst>
            <pc:docMk/>
            <pc:sldMk cId="78607272" sldId="291"/>
            <ac:spMk id="20" creationId="{D03BFAE6-8CA0-718F-5FA2-420FAA5F0DFA}"/>
          </ac:spMkLst>
        </pc:spChg>
        <pc:spChg chg="del">
          <ac:chgData name="Dalton Goodwin" userId="410ed63141fa7090" providerId="LiveId" clId="{09AEB5B0-5034-44E1-B22C-42FA6386A1F6}" dt="2022-10-19T00:24:37.164" v="996" actId="478"/>
          <ac:spMkLst>
            <pc:docMk/>
            <pc:sldMk cId="78607272" sldId="291"/>
            <ac:spMk id="21" creationId="{0986F5B6-6DA5-6978-3D7E-A2F5CE4FE65D}"/>
          </ac:spMkLst>
        </pc:spChg>
        <pc:spChg chg="del">
          <ac:chgData name="Dalton Goodwin" userId="410ed63141fa7090" providerId="LiveId" clId="{09AEB5B0-5034-44E1-B22C-42FA6386A1F6}" dt="2022-10-19T00:24:29.497" v="994" actId="21"/>
          <ac:spMkLst>
            <pc:docMk/>
            <pc:sldMk cId="78607272" sldId="291"/>
            <ac:spMk id="22" creationId="{80993502-FD32-5AA1-DDAB-553EBA8A26D8}"/>
          </ac:spMkLst>
        </pc:spChg>
        <pc:spChg chg="del">
          <ac:chgData name="Dalton Goodwin" userId="410ed63141fa7090" providerId="LiveId" clId="{09AEB5B0-5034-44E1-B22C-42FA6386A1F6}" dt="2022-10-19T00:24:29.497" v="994" actId="21"/>
          <ac:spMkLst>
            <pc:docMk/>
            <pc:sldMk cId="78607272" sldId="291"/>
            <ac:spMk id="23" creationId="{79AC8056-42A3-C289-C35E-865AB514DBD3}"/>
          </ac:spMkLst>
        </pc:spChg>
        <pc:spChg chg="del">
          <ac:chgData name="Dalton Goodwin" userId="410ed63141fa7090" providerId="LiveId" clId="{09AEB5B0-5034-44E1-B22C-42FA6386A1F6}" dt="2022-10-19T00:24:29.497" v="994" actId="21"/>
          <ac:spMkLst>
            <pc:docMk/>
            <pc:sldMk cId="78607272" sldId="291"/>
            <ac:spMk id="24" creationId="{B113FC09-C63B-D9FD-F52C-59ED00624285}"/>
          </ac:spMkLst>
        </pc:spChg>
        <pc:spChg chg="del">
          <ac:chgData name="Dalton Goodwin" userId="410ed63141fa7090" providerId="LiveId" clId="{09AEB5B0-5034-44E1-B22C-42FA6386A1F6}" dt="2022-10-19T00:24:29.497" v="994" actId="21"/>
          <ac:spMkLst>
            <pc:docMk/>
            <pc:sldMk cId="78607272" sldId="291"/>
            <ac:spMk id="25" creationId="{2B1BBF37-12D1-63EE-207F-E88D44A22C1D}"/>
          </ac:spMkLst>
        </pc:spChg>
        <pc:spChg chg="del">
          <ac:chgData name="Dalton Goodwin" userId="410ed63141fa7090" providerId="LiveId" clId="{09AEB5B0-5034-44E1-B22C-42FA6386A1F6}" dt="2022-10-19T00:24:29.497" v="994" actId="21"/>
          <ac:spMkLst>
            <pc:docMk/>
            <pc:sldMk cId="78607272" sldId="291"/>
            <ac:spMk id="26" creationId="{4BBDB5B1-AF8A-65F9-82FC-049D808A9380}"/>
          </ac:spMkLst>
        </pc:spChg>
        <pc:spChg chg="del">
          <ac:chgData name="Dalton Goodwin" userId="410ed63141fa7090" providerId="LiveId" clId="{09AEB5B0-5034-44E1-B22C-42FA6386A1F6}" dt="2022-10-19T00:24:29.497" v="994" actId="21"/>
          <ac:spMkLst>
            <pc:docMk/>
            <pc:sldMk cId="78607272" sldId="291"/>
            <ac:spMk id="27" creationId="{E39536A7-ECAF-92F1-C8A2-985D2AB7AD95}"/>
          </ac:spMkLst>
        </pc:spChg>
        <pc:spChg chg="del">
          <ac:chgData name="Dalton Goodwin" userId="410ed63141fa7090" providerId="LiveId" clId="{09AEB5B0-5034-44E1-B22C-42FA6386A1F6}" dt="2022-10-19T00:24:29.497" v="994" actId="21"/>
          <ac:spMkLst>
            <pc:docMk/>
            <pc:sldMk cId="78607272" sldId="291"/>
            <ac:spMk id="28" creationId="{D7F8E48D-7D14-B259-5944-3AAF6FAFD6EA}"/>
          </ac:spMkLst>
        </pc:spChg>
        <pc:spChg chg="del">
          <ac:chgData name="Dalton Goodwin" userId="410ed63141fa7090" providerId="LiveId" clId="{09AEB5B0-5034-44E1-B22C-42FA6386A1F6}" dt="2022-10-19T00:24:29.497" v="994" actId="21"/>
          <ac:spMkLst>
            <pc:docMk/>
            <pc:sldMk cId="78607272" sldId="291"/>
            <ac:spMk id="29" creationId="{8A1C25EA-53F1-21F4-A9EF-F2121985A898}"/>
          </ac:spMkLst>
        </pc:spChg>
        <pc:spChg chg="del">
          <ac:chgData name="Dalton Goodwin" userId="410ed63141fa7090" providerId="LiveId" clId="{09AEB5B0-5034-44E1-B22C-42FA6386A1F6}" dt="2022-10-19T00:24:29.497" v="994" actId="21"/>
          <ac:spMkLst>
            <pc:docMk/>
            <pc:sldMk cId="78607272" sldId="291"/>
            <ac:spMk id="30" creationId="{D9845840-36AF-640C-3341-E52A95288074}"/>
          </ac:spMkLst>
        </pc:spChg>
        <pc:spChg chg="del">
          <ac:chgData name="Dalton Goodwin" userId="410ed63141fa7090" providerId="LiveId" clId="{09AEB5B0-5034-44E1-B22C-42FA6386A1F6}" dt="2022-10-19T00:24:29.497" v="994" actId="21"/>
          <ac:spMkLst>
            <pc:docMk/>
            <pc:sldMk cId="78607272" sldId="291"/>
            <ac:spMk id="31" creationId="{357E72CE-4427-7581-C5A9-97186A5E174E}"/>
          </ac:spMkLst>
        </pc:spChg>
        <pc:spChg chg="del">
          <ac:chgData name="Dalton Goodwin" userId="410ed63141fa7090" providerId="LiveId" clId="{09AEB5B0-5034-44E1-B22C-42FA6386A1F6}" dt="2022-10-19T00:24:29.497" v="994" actId="21"/>
          <ac:spMkLst>
            <pc:docMk/>
            <pc:sldMk cId="78607272" sldId="291"/>
            <ac:spMk id="32" creationId="{49B93D01-0251-E8CE-EE89-D222516B955A}"/>
          </ac:spMkLst>
        </pc:spChg>
        <pc:spChg chg="del">
          <ac:chgData name="Dalton Goodwin" userId="410ed63141fa7090" providerId="LiveId" clId="{09AEB5B0-5034-44E1-B22C-42FA6386A1F6}" dt="2022-10-19T00:24:29.497" v="994" actId="21"/>
          <ac:spMkLst>
            <pc:docMk/>
            <pc:sldMk cId="78607272" sldId="291"/>
            <ac:spMk id="33" creationId="{5E0B04FF-4A07-AF18-9BB8-A616A22A7072}"/>
          </ac:spMkLst>
        </pc:spChg>
        <pc:spChg chg="del">
          <ac:chgData name="Dalton Goodwin" userId="410ed63141fa7090" providerId="LiveId" clId="{09AEB5B0-5034-44E1-B22C-42FA6386A1F6}" dt="2022-10-19T00:24:29.497" v="994" actId="21"/>
          <ac:spMkLst>
            <pc:docMk/>
            <pc:sldMk cId="78607272" sldId="291"/>
            <ac:spMk id="34" creationId="{60D40F31-0DE1-6A55-6028-6A48C4CC788C}"/>
          </ac:spMkLst>
        </pc:spChg>
        <pc:spChg chg="del">
          <ac:chgData name="Dalton Goodwin" userId="410ed63141fa7090" providerId="LiveId" clId="{09AEB5B0-5034-44E1-B22C-42FA6386A1F6}" dt="2022-10-19T00:24:29.497" v="994" actId="21"/>
          <ac:spMkLst>
            <pc:docMk/>
            <pc:sldMk cId="78607272" sldId="291"/>
            <ac:spMk id="36" creationId="{6A469516-BB89-40DB-F65A-D35F67012C8A}"/>
          </ac:spMkLst>
        </pc:spChg>
        <pc:spChg chg="del">
          <ac:chgData name="Dalton Goodwin" userId="410ed63141fa7090" providerId="LiveId" clId="{09AEB5B0-5034-44E1-B22C-42FA6386A1F6}" dt="2022-10-19T00:24:29.497" v="994" actId="21"/>
          <ac:spMkLst>
            <pc:docMk/>
            <pc:sldMk cId="78607272" sldId="291"/>
            <ac:spMk id="38" creationId="{01BC305E-017F-B2D0-89DD-C036D6AC754C}"/>
          </ac:spMkLst>
        </pc:spChg>
        <pc:spChg chg="del">
          <ac:chgData name="Dalton Goodwin" userId="410ed63141fa7090" providerId="LiveId" clId="{09AEB5B0-5034-44E1-B22C-42FA6386A1F6}" dt="2022-10-19T00:39:21.611" v="1383" actId="478"/>
          <ac:spMkLst>
            <pc:docMk/>
            <pc:sldMk cId="78607272" sldId="291"/>
            <ac:spMk id="40" creationId="{5FEA9A29-6A93-7DEF-2658-01E03A9D26BE}"/>
          </ac:spMkLst>
        </pc:spChg>
        <pc:spChg chg="del">
          <ac:chgData name="Dalton Goodwin" userId="410ed63141fa7090" providerId="LiveId" clId="{09AEB5B0-5034-44E1-B22C-42FA6386A1F6}" dt="2022-10-19T00:39:21.611" v="1383" actId="478"/>
          <ac:spMkLst>
            <pc:docMk/>
            <pc:sldMk cId="78607272" sldId="291"/>
            <ac:spMk id="42" creationId="{E53473F5-2821-8F22-51EA-D99D9B8CAAFB}"/>
          </ac:spMkLst>
        </pc:spChg>
        <pc:spChg chg="del">
          <ac:chgData name="Dalton Goodwin" userId="410ed63141fa7090" providerId="LiveId" clId="{09AEB5B0-5034-44E1-B22C-42FA6386A1F6}" dt="2022-10-19T00:39:21.611" v="1383" actId="478"/>
          <ac:spMkLst>
            <pc:docMk/>
            <pc:sldMk cId="78607272" sldId="291"/>
            <ac:spMk id="43" creationId="{AA6CE615-5F6C-690B-5B5A-CF484254674B}"/>
          </ac:spMkLst>
        </pc:spChg>
        <pc:spChg chg="add mod">
          <ac:chgData name="Dalton Goodwin" userId="410ed63141fa7090" providerId="LiveId" clId="{09AEB5B0-5034-44E1-B22C-42FA6386A1F6}" dt="2022-10-19T00:24:11.577" v="992" actId="1076"/>
          <ac:spMkLst>
            <pc:docMk/>
            <pc:sldMk cId="78607272" sldId="291"/>
            <ac:spMk id="46" creationId="{6B20BFA5-B346-9951-A609-7E5DEDE9D48D}"/>
          </ac:spMkLst>
        </pc:spChg>
        <pc:spChg chg="add mod">
          <ac:chgData name="Dalton Goodwin" userId="410ed63141fa7090" providerId="LiveId" clId="{09AEB5B0-5034-44E1-B22C-42FA6386A1F6}" dt="2022-10-19T00:24:11.577" v="992" actId="1076"/>
          <ac:spMkLst>
            <pc:docMk/>
            <pc:sldMk cId="78607272" sldId="291"/>
            <ac:spMk id="47" creationId="{49436E4E-9486-9B3D-5F24-11C0B2CB64CF}"/>
          </ac:spMkLst>
        </pc:spChg>
        <pc:spChg chg="add mod">
          <ac:chgData name="Dalton Goodwin" userId="410ed63141fa7090" providerId="LiveId" clId="{09AEB5B0-5034-44E1-B22C-42FA6386A1F6}" dt="2022-10-19T00:24:11.577" v="992" actId="1076"/>
          <ac:spMkLst>
            <pc:docMk/>
            <pc:sldMk cId="78607272" sldId="291"/>
            <ac:spMk id="48" creationId="{A100FFC5-6E3F-12F5-D8EE-476401AED918}"/>
          </ac:spMkLst>
        </pc:spChg>
        <pc:spChg chg="add mod">
          <ac:chgData name="Dalton Goodwin" userId="410ed63141fa7090" providerId="LiveId" clId="{09AEB5B0-5034-44E1-B22C-42FA6386A1F6}" dt="2022-10-19T00:24:11.577" v="992" actId="1076"/>
          <ac:spMkLst>
            <pc:docMk/>
            <pc:sldMk cId="78607272" sldId="291"/>
            <ac:spMk id="49" creationId="{CD9EE5BB-48F1-A85F-0B90-085E3C723A67}"/>
          </ac:spMkLst>
        </pc:spChg>
        <pc:spChg chg="add mod">
          <ac:chgData name="Dalton Goodwin" userId="410ed63141fa7090" providerId="LiveId" clId="{09AEB5B0-5034-44E1-B22C-42FA6386A1F6}" dt="2022-10-19T00:24:11.577" v="992" actId="1076"/>
          <ac:spMkLst>
            <pc:docMk/>
            <pc:sldMk cId="78607272" sldId="291"/>
            <ac:spMk id="50" creationId="{07358DE6-FB67-2144-995C-1B051407A28B}"/>
          </ac:spMkLst>
        </pc:spChg>
        <pc:spChg chg="add mod">
          <ac:chgData name="Dalton Goodwin" userId="410ed63141fa7090" providerId="LiveId" clId="{09AEB5B0-5034-44E1-B22C-42FA6386A1F6}" dt="2022-10-19T00:24:11.577" v="992" actId="1076"/>
          <ac:spMkLst>
            <pc:docMk/>
            <pc:sldMk cId="78607272" sldId="291"/>
            <ac:spMk id="51" creationId="{B83D0DFF-80FC-8123-1D5C-A91BAB087366}"/>
          </ac:spMkLst>
        </pc:spChg>
        <pc:spChg chg="add mod">
          <ac:chgData name="Dalton Goodwin" userId="410ed63141fa7090" providerId="LiveId" clId="{09AEB5B0-5034-44E1-B22C-42FA6386A1F6}" dt="2022-10-19T00:24:11.577" v="992" actId="1076"/>
          <ac:spMkLst>
            <pc:docMk/>
            <pc:sldMk cId="78607272" sldId="291"/>
            <ac:spMk id="52" creationId="{E79E4AB5-3ADF-435E-C9B4-DA466DAD03D0}"/>
          </ac:spMkLst>
        </pc:spChg>
        <pc:spChg chg="add mod">
          <ac:chgData name="Dalton Goodwin" userId="410ed63141fa7090" providerId="LiveId" clId="{09AEB5B0-5034-44E1-B22C-42FA6386A1F6}" dt="2022-10-19T00:24:11.577" v="992" actId="1076"/>
          <ac:spMkLst>
            <pc:docMk/>
            <pc:sldMk cId="78607272" sldId="291"/>
            <ac:spMk id="53" creationId="{53F07562-2C59-31B5-D68C-60E048E2223F}"/>
          </ac:spMkLst>
        </pc:spChg>
        <pc:spChg chg="add mod">
          <ac:chgData name="Dalton Goodwin" userId="410ed63141fa7090" providerId="LiveId" clId="{09AEB5B0-5034-44E1-B22C-42FA6386A1F6}" dt="2022-10-19T00:24:11.577" v="992" actId="1076"/>
          <ac:spMkLst>
            <pc:docMk/>
            <pc:sldMk cId="78607272" sldId="291"/>
            <ac:spMk id="55" creationId="{4FCF75B9-1093-84CD-E929-7AD29828DC8C}"/>
          </ac:spMkLst>
        </pc:spChg>
        <pc:spChg chg="add mod">
          <ac:chgData name="Dalton Goodwin" userId="410ed63141fa7090" providerId="LiveId" clId="{09AEB5B0-5034-44E1-B22C-42FA6386A1F6}" dt="2022-10-19T00:24:11.577" v="992" actId="1076"/>
          <ac:spMkLst>
            <pc:docMk/>
            <pc:sldMk cId="78607272" sldId="291"/>
            <ac:spMk id="57" creationId="{4EBEEC8A-AB6F-42A2-2573-B05347E14995}"/>
          </ac:spMkLst>
        </pc:spChg>
        <pc:spChg chg="add del mod">
          <ac:chgData name="Dalton Goodwin" userId="410ed63141fa7090" providerId="LiveId" clId="{09AEB5B0-5034-44E1-B22C-42FA6386A1F6}" dt="2022-10-19T00:34:02.259" v="1060" actId="478"/>
          <ac:spMkLst>
            <pc:docMk/>
            <pc:sldMk cId="78607272" sldId="291"/>
            <ac:spMk id="60" creationId="{32AF570A-D795-262D-074B-78B3A6F0A83D}"/>
          </ac:spMkLst>
        </pc:spChg>
        <pc:spChg chg="add del mod">
          <ac:chgData name="Dalton Goodwin" userId="410ed63141fa7090" providerId="LiveId" clId="{09AEB5B0-5034-44E1-B22C-42FA6386A1F6}" dt="2022-10-19T00:34:01.058" v="1059" actId="478"/>
          <ac:spMkLst>
            <pc:docMk/>
            <pc:sldMk cId="78607272" sldId="291"/>
            <ac:spMk id="61" creationId="{E59A88C3-6EC1-C3F8-E5F6-3C2C9706D290}"/>
          </ac:spMkLst>
        </pc:spChg>
        <pc:spChg chg="add del mod">
          <ac:chgData name="Dalton Goodwin" userId="410ed63141fa7090" providerId="LiveId" clId="{09AEB5B0-5034-44E1-B22C-42FA6386A1F6}" dt="2022-10-19T00:28:02.148" v="1015" actId="478"/>
          <ac:spMkLst>
            <pc:docMk/>
            <pc:sldMk cId="78607272" sldId="291"/>
            <ac:spMk id="62" creationId="{02EC9073-5BCC-BA1B-42B2-EBC6BF607174}"/>
          </ac:spMkLst>
        </pc:spChg>
        <pc:spChg chg="add del mod">
          <ac:chgData name="Dalton Goodwin" userId="410ed63141fa7090" providerId="LiveId" clId="{09AEB5B0-5034-44E1-B22C-42FA6386A1F6}" dt="2022-10-19T00:39:50.157" v="1392"/>
          <ac:spMkLst>
            <pc:docMk/>
            <pc:sldMk cId="78607272" sldId="291"/>
            <ac:spMk id="99" creationId="{A2188A40-B0C8-F24A-B17E-659348585ABD}"/>
          </ac:spMkLst>
        </pc:spChg>
        <pc:spChg chg="add del mod">
          <ac:chgData name="Dalton Goodwin" userId="410ed63141fa7090" providerId="LiveId" clId="{09AEB5B0-5034-44E1-B22C-42FA6386A1F6}" dt="2022-10-19T00:39:50.157" v="1392"/>
          <ac:spMkLst>
            <pc:docMk/>
            <pc:sldMk cId="78607272" sldId="291"/>
            <ac:spMk id="101" creationId="{04D4EBCE-2C71-1902-F74B-F1B749E4B0EA}"/>
          </ac:spMkLst>
        </pc:spChg>
        <pc:spChg chg="add del mod">
          <ac:chgData name="Dalton Goodwin" userId="410ed63141fa7090" providerId="LiveId" clId="{09AEB5B0-5034-44E1-B22C-42FA6386A1F6}" dt="2022-10-19T00:39:50.157" v="1392"/>
          <ac:spMkLst>
            <pc:docMk/>
            <pc:sldMk cId="78607272" sldId="291"/>
            <ac:spMk id="102" creationId="{295D3F01-E3E2-87DE-09E2-61419727ECCB}"/>
          </ac:spMkLst>
        </pc:spChg>
        <pc:spChg chg="add del mod">
          <ac:chgData name="Dalton Goodwin" userId="410ed63141fa7090" providerId="LiveId" clId="{09AEB5B0-5034-44E1-B22C-42FA6386A1F6}" dt="2022-10-19T00:41:01.658" v="1463" actId="478"/>
          <ac:spMkLst>
            <pc:docMk/>
            <pc:sldMk cId="78607272" sldId="291"/>
            <ac:spMk id="105" creationId="{C81A0F97-9360-9719-6F7A-78B9DE891F32}"/>
          </ac:spMkLst>
        </pc:spChg>
        <pc:spChg chg="add mod">
          <ac:chgData name="Dalton Goodwin" userId="410ed63141fa7090" providerId="LiveId" clId="{09AEB5B0-5034-44E1-B22C-42FA6386A1F6}" dt="2022-10-19T00:41:02.854" v="1464"/>
          <ac:spMkLst>
            <pc:docMk/>
            <pc:sldMk cId="78607272" sldId="291"/>
            <ac:spMk id="107" creationId="{03FA5416-0E40-3812-3992-7CB1213E30BC}"/>
          </ac:spMkLst>
        </pc:spChg>
        <pc:graphicFrameChg chg="del">
          <ac:chgData name="Dalton Goodwin" userId="410ed63141fa7090" providerId="LiveId" clId="{09AEB5B0-5034-44E1-B22C-42FA6386A1F6}" dt="2022-10-19T00:39:21.611" v="1383" actId="478"/>
          <ac:graphicFrameMkLst>
            <pc:docMk/>
            <pc:sldMk cId="78607272" sldId="291"/>
            <ac:graphicFrameMk id="41" creationId="{52DF6DC4-9825-B447-B7FA-AAC86C070BE7}"/>
          </ac:graphicFrameMkLst>
        </pc:graphicFrameChg>
        <pc:graphicFrameChg chg="del">
          <ac:chgData name="Dalton Goodwin" userId="410ed63141fa7090" providerId="LiveId" clId="{09AEB5B0-5034-44E1-B22C-42FA6386A1F6}" dt="2022-10-19T00:39:21.611" v="1383" actId="478"/>
          <ac:graphicFrameMkLst>
            <pc:docMk/>
            <pc:sldMk cId="78607272" sldId="291"/>
            <ac:graphicFrameMk id="44" creationId="{75DC2171-B209-81F0-1767-F022BE1274F2}"/>
          </ac:graphicFrameMkLst>
        </pc:graphicFrameChg>
        <pc:graphicFrameChg chg="del">
          <ac:chgData name="Dalton Goodwin" userId="410ed63141fa7090" providerId="LiveId" clId="{09AEB5B0-5034-44E1-B22C-42FA6386A1F6}" dt="2022-10-19T00:39:21.611" v="1383" actId="478"/>
          <ac:graphicFrameMkLst>
            <pc:docMk/>
            <pc:sldMk cId="78607272" sldId="291"/>
            <ac:graphicFrameMk id="45" creationId="{79B7F9F3-7B1A-F6BB-9474-145E9DA8D3F4}"/>
          </ac:graphicFrameMkLst>
        </pc:graphicFrameChg>
        <pc:graphicFrameChg chg="add del mod">
          <ac:chgData name="Dalton Goodwin" userId="410ed63141fa7090" providerId="LiveId" clId="{09AEB5B0-5034-44E1-B22C-42FA6386A1F6}" dt="2022-10-19T00:39:50.157" v="1392"/>
          <ac:graphicFrameMkLst>
            <pc:docMk/>
            <pc:sldMk cId="78607272" sldId="291"/>
            <ac:graphicFrameMk id="100" creationId="{9C88AC07-954F-8387-F777-14F36536F421}"/>
          </ac:graphicFrameMkLst>
        </pc:graphicFrameChg>
        <pc:graphicFrameChg chg="add del mod">
          <ac:chgData name="Dalton Goodwin" userId="410ed63141fa7090" providerId="LiveId" clId="{09AEB5B0-5034-44E1-B22C-42FA6386A1F6}" dt="2022-10-19T00:39:50.157" v="1392"/>
          <ac:graphicFrameMkLst>
            <pc:docMk/>
            <pc:sldMk cId="78607272" sldId="291"/>
            <ac:graphicFrameMk id="103" creationId="{92E2EEA1-C77E-87CE-C01D-A6B30620AD18}"/>
          </ac:graphicFrameMkLst>
        </pc:graphicFrameChg>
        <pc:graphicFrameChg chg="add del mod">
          <ac:chgData name="Dalton Goodwin" userId="410ed63141fa7090" providerId="LiveId" clId="{09AEB5B0-5034-44E1-B22C-42FA6386A1F6}" dt="2022-10-19T00:39:50.157" v="1392"/>
          <ac:graphicFrameMkLst>
            <pc:docMk/>
            <pc:sldMk cId="78607272" sldId="291"/>
            <ac:graphicFrameMk id="104" creationId="{1D1E2298-C12D-5D23-C4B2-7778E1DF4759}"/>
          </ac:graphicFrameMkLst>
        </pc:graphicFrameChg>
        <pc:picChg chg="add del mod">
          <ac:chgData name="Dalton Goodwin" userId="410ed63141fa7090" providerId="LiveId" clId="{09AEB5B0-5034-44E1-B22C-42FA6386A1F6}" dt="2022-10-19T00:33:47.596" v="1057" actId="478"/>
          <ac:picMkLst>
            <pc:docMk/>
            <pc:sldMk cId="78607272" sldId="291"/>
            <ac:picMk id="5" creationId="{D5073E13-154B-3492-521B-23C66B776AD1}"/>
          </ac:picMkLst>
        </pc:picChg>
        <pc:picChg chg="del mod">
          <ac:chgData name="Dalton Goodwin" userId="410ed63141fa7090" providerId="LiveId" clId="{09AEB5B0-5034-44E1-B22C-42FA6386A1F6}" dt="2022-10-19T00:39:18.371" v="1382" actId="478"/>
          <ac:picMkLst>
            <pc:docMk/>
            <pc:sldMk cId="78607272" sldId="291"/>
            <ac:picMk id="15" creationId="{2F37ABF9-0228-7EF1-2289-BC0664DE7D2A}"/>
          </ac:picMkLst>
        </pc:picChg>
        <pc:picChg chg="add del mod">
          <ac:chgData name="Dalton Goodwin" userId="410ed63141fa7090" providerId="LiveId" clId="{09AEB5B0-5034-44E1-B22C-42FA6386A1F6}" dt="2022-10-19T00:35:43.315" v="1090" actId="478"/>
          <ac:picMkLst>
            <pc:docMk/>
            <pc:sldMk cId="78607272" sldId="291"/>
            <ac:picMk id="59" creationId="{C36A3913-5464-E2BE-B6FA-EA860784F660}"/>
          </ac:picMkLst>
        </pc:picChg>
        <pc:picChg chg="add del mod modCrop">
          <ac:chgData name="Dalton Goodwin" userId="410ed63141fa7090" providerId="LiveId" clId="{09AEB5B0-5034-44E1-B22C-42FA6386A1F6}" dt="2022-10-19T00:33:48.627" v="1058" actId="478"/>
          <ac:picMkLst>
            <pc:docMk/>
            <pc:sldMk cId="78607272" sldId="291"/>
            <ac:picMk id="88" creationId="{ED7C90B2-3C4B-EBF3-0DCD-B4E0E4121CEE}"/>
          </ac:picMkLst>
        </pc:picChg>
        <pc:picChg chg="add mod">
          <ac:chgData name="Dalton Goodwin" userId="410ed63141fa7090" providerId="LiveId" clId="{09AEB5B0-5034-44E1-B22C-42FA6386A1F6}" dt="2022-10-19T00:34:14.607" v="1064" actId="207"/>
          <ac:picMkLst>
            <pc:docMk/>
            <pc:sldMk cId="78607272" sldId="291"/>
            <ac:picMk id="90" creationId="{A06B51E1-A824-A6AC-2368-2C98B6E5B299}"/>
          </ac:picMkLst>
        </pc:picChg>
        <pc:picChg chg="add del mod">
          <ac:chgData name="Dalton Goodwin" userId="410ed63141fa7090" providerId="LiveId" clId="{09AEB5B0-5034-44E1-B22C-42FA6386A1F6}" dt="2022-10-19T00:42:52.803" v="1565" actId="1076"/>
          <ac:picMkLst>
            <pc:docMk/>
            <pc:sldMk cId="78607272" sldId="291"/>
            <ac:picMk id="98" creationId="{297904F1-9096-901E-6416-2807EC153D2B}"/>
          </ac:picMkLst>
        </pc:picChg>
        <pc:picChg chg="add mod">
          <ac:chgData name="Dalton Goodwin" userId="410ed63141fa7090" providerId="LiveId" clId="{09AEB5B0-5034-44E1-B22C-42FA6386A1F6}" dt="2022-10-19T00:40:15.899" v="1396" actId="1036"/>
          <ac:picMkLst>
            <pc:docMk/>
            <pc:sldMk cId="78607272" sldId="291"/>
            <ac:picMk id="106" creationId="{362828A0-3BB5-FC87-786D-41954D95EFD2}"/>
          </ac:picMkLst>
        </pc:picChg>
        <pc:cxnChg chg="del">
          <ac:chgData name="Dalton Goodwin" userId="410ed63141fa7090" providerId="LiveId" clId="{09AEB5B0-5034-44E1-B22C-42FA6386A1F6}" dt="2022-10-19T00:24:29.497" v="994" actId="21"/>
          <ac:cxnSpMkLst>
            <pc:docMk/>
            <pc:sldMk cId="78607272" sldId="291"/>
            <ac:cxnSpMk id="35" creationId="{2046FF0F-FE08-1DB6-84A5-A4C252A96FE5}"/>
          </ac:cxnSpMkLst>
        </pc:cxnChg>
        <pc:cxnChg chg="del">
          <ac:chgData name="Dalton Goodwin" userId="410ed63141fa7090" providerId="LiveId" clId="{09AEB5B0-5034-44E1-B22C-42FA6386A1F6}" dt="2022-10-19T00:24:29.497" v="994" actId="21"/>
          <ac:cxnSpMkLst>
            <pc:docMk/>
            <pc:sldMk cId="78607272" sldId="291"/>
            <ac:cxnSpMk id="37" creationId="{B2D86E9D-C1E6-8F97-00C5-88545A794EFB}"/>
          </ac:cxnSpMkLst>
        </pc:cxnChg>
        <pc:cxnChg chg="del">
          <ac:chgData name="Dalton Goodwin" userId="410ed63141fa7090" providerId="LiveId" clId="{09AEB5B0-5034-44E1-B22C-42FA6386A1F6}" dt="2022-10-19T00:24:29.497" v="994" actId="21"/>
          <ac:cxnSpMkLst>
            <pc:docMk/>
            <pc:sldMk cId="78607272" sldId="291"/>
            <ac:cxnSpMk id="39" creationId="{BBB00B2D-E6CC-F116-DE63-E77CBED0F15F}"/>
          </ac:cxnSpMkLst>
        </pc:cxnChg>
        <pc:cxnChg chg="add mod">
          <ac:chgData name="Dalton Goodwin" userId="410ed63141fa7090" providerId="LiveId" clId="{09AEB5B0-5034-44E1-B22C-42FA6386A1F6}" dt="2022-10-19T00:24:11.577" v="992" actId="1076"/>
          <ac:cxnSpMkLst>
            <pc:docMk/>
            <pc:sldMk cId="78607272" sldId="291"/>
            <ac:cxnSpMk id="54" creationId="{D6161203-F2A9-E366-D2A1-F0DD14F3FA5D}"/>
          </ac:cxnSpMkLst>
        </pc:cxnChg>
        <pc:cxnChg chg="add mod">
          <ac:chgData name="Dalton Goodwin" userId="410ed63141fa7090" providerId="LiveId" clId="{09AEB5B0-5034-44E1-B22C-42FA6386A1F6}" dt="2022-10-19T00:24:11.577" v="992" actId="1076"/>
          <ac:cxnSpMkLst>
            <pc:docMk/>
            <pc:sldMk cId="78607272" sldId="291"/>
            <ac:cxnSpMk id="56" creationId="{ED65468A-8F24-C7E2-2149-C08AA0806062}"/>
          </ac:cxnSpMkLst>
        </pc:cxnChg>
        <pc:cxnChg chg="add mod">
          <ac:chgData name="Dalton Goodwin" userId="410ed63141fa7090" providerId="LiveId" clId="{09AEB5B0-5034-44E1-B22C-42FA6386A1F6}" dt="2022-10-19T00:24:11.577" v="992" actId="1076"/>
          <ac:cxnSpMkLst>
            <pc:docMk/>
            <pc:sldMk cId="78607272" sldId="291"/>
            <ac:cxnSpMk id="58" creationId="{B817FD54-8B24-AC8A-D9BB-33A5142F2AAC}"/>
          </ac:cxnSpMkLst>
        </pc:cxnChg>
        <pc:cxnChg chg="add mod">
          <ac:chgData name="Dalton Goodwin" userId="410ed63141fa7090" providerId="LiveId" clId="{09AEB5B0-5034-44E1-B22C-42FA6386A1F6}" dt="2022-10-19T00:36:15.099" v="1133" actId="14100"/>
          <ac:cxnSpMkLst>
            <pc:docMk/>
            <pc:sldMk cId="78607272" sldId="291"/>
            <ac:cxnSpMk id="64" creationId="{7BF7438E-51F4-C0B0-6849-DD54117BC592}"/>
          </ac:cxnSpMkLst>
        </pc:cxnChg>
        <pc:cxnChg chg="add mod">
          <ac:chgData name="Dalton Goodwin" userId="410ed63141fa7090" providerId="LiveId" clId="{09AEB5B0-5034-44E1-B22C-42FA6386A1F6}" dt="2022-10-19T00:36:09.660" v="1132" actId="1038"/>
          <ac:cxnSpMkLst>
            <pc:docMk/>
            <pc:sldMk cId="78607272" sldId="291"/>
            <ac:cxnSpMk id="66" creationId="{4372F63F-81FD-DA12-39AF-A9A3AFEAF083}"/>
          </ac:cxnSpMkLst>
        </pc:cxnChg>
        <pc:cxnChg chg="add mod">
          <ac:chgData name="Dalton Goodwin" userId="410ed63141fa7090" providerId="LiveId" clId="{09AEB5B0-5034-44E1-B22C-42FA6386A1F6}" dt="2022-10-19T00:35:35.107" v="1089" actId="692"/>
          <ac:cxnSpMkLst>
            <pc:docMk/>
            <pc:sldMk cId="78607272" sldId="291"/>
            <ac:cxnSpMk id="69" creationId="{6E4B91F4-F2F3-623A-E87D-1E7D859E291A}"/>
          </ac:cxnSpMkLst>
        </pc:cxnChg>
        <pc:cxnChg chg="add del">
          <ac:chgData name="Dalton Goodwin" userId="410ed63141fa7090" providerId="LiveId" clId="{09AEB5B0-5034-44E1-B22C-42FA6386A1F6}" dt="2022-10-19T00:29:45.635" v="1026" actId="478"/>
          <ac:cxnSpMkLst>
            <pc:docMk/>
            <pc:sldMk cId="78607272" sldId="291"/>
            <ac:cxnSpMk id="71" creationId="{D6C6982F-4CBA-041D-F01B-746419E70148}"/>
          </ac:cxnSpMkLst>
        </pc:cxnChg>
        <pc:cxnChg chg="add mod">
          <ac:chgData name="Dalton Goodwin" userId="410ed63141fa7090" providerId="LiveId" clId="{09AEB5B0-5034-44E1-B22C-42FA6386A1F6}" dt="2022-10-19T00:35:35.107" v="1089" actId="692"/>
          <ac:cxnSpMkLst>
            <pc:docMk/>
            <pc:sldMk cId="78607272" sldId="291"/>
            <ac:cxnSpMk id="73" creationId="{F2AFE40C-13EC-E1D8-B597-9AD0B25A3C3A}"/>
          </ac:cxnSpMkLst>
        </pc:cxnChg>
        <pc:cxnChg chg="add mod">
          <ac:chgData name="Dalton Goodwin" userId="410ed63141fa7090" providerId="LiveId" clId="{09AEB5B0-5034-44E1-B22C-42FA6386A1F6}" dt="2022-10-19T00:35:35.107" v="1089" actId="692"/>
          <ac:cxnSpMkLst>
            <pc:docMk/>
            <pc:sldMk cId="78607272" sldId="291"/>
            <ac:cxnSpMk id="75" creationId="{FE01A668-0CE8-5773-1926-AF3FE6DB4573}"/>
          </ac:cxnSpMkLst>
        </pc:cxnChg>
        <pc:cxnChg chg="add del">
          <ac:chgData name="Dalton Goodwin" userId="410ed63141fa7090" providerId="LiveId" clId="{09AEB5B0-5034-44E1-B22C-42FA6386A1F6}" dt="2022-10-19T00:29:23.301" v="1024" actId="11529"/>
          <ac:cxnSpMkLst>
            <pc:docMk/>
            <pc:sldMk cId="78607272" sldId="291"/>
            <ac:cxnSpMk id="77" creationId="{0DD500EA-D2CA-8E64-A21B-46E041A55B02}"/>
          </ac:cxnSpMkLst>
        </pc:cxnChg>
        <pc:cxnChg chg="add mod">
          <ac:chgData name="Dalton Goodwin" userId="410ed63141fa7090" providerId="LiveId" clId="{09AEB5B0-5034-44E1-B22C-42FA6386A1F6}" dt="2022-10-19T00:36:29.288" v="1134" actId="14100"/>
          <ac:cxnSpMkLst>
            <pc:docMk/>
            <pc:sldMk cId="78607272" sldId="291"/>
            <ac:cxnSpMk id="79" creationId="{6AD3B4C2-898F-4DAA-28CA-9A881143AC97}"/>
          </ac:cxnSpMkLst>
        </pc:cxnChg>
        <pc:cxnChg chg="add del mod">
          <ac:chgData name="Dalton Goodwin" userId="410ed63141fa7090" providerId="LiveId" clId="{09AEB5B0-5034-44E1-B22C-42FA6386A1F6}" dt="2022-10-19T00:29:55.067" v="1029" actId="478"/>
          <ac:cxnSpMkLst>
            <pc:docMk/>
            <pc:sldMk cId="78607272" sldId="291"/>
            <ac:cxnSpMk id="80" creationId="{B8A03811-F315-866E-1EA3-1B55292A0D0B}"/>
          </ac:cxnSpMkLst>
        </pc:cxnChg>
        <pc:cxnChg chg="add mod">
          <ac:chgData name="Dalton Goodwin" userId="410ed63141fa7090" providerId="LiveId" clId="{09AEB5B0-5034-44E1-B22C-42FA6386A1F6}" dt="2022-10-19T00:35:35.107" v="1089" actId="692"/>
          <ac:cxnSpMkLst>
            <pc:docMk/>
            <pc:sldMk cId="78607272" sldId="291"/>
            <ac:cxnSpMk id="82" creationId="{FA9B6E41-20DB-DED1-4E3A-F7C66FBCF75D}"/>
          </ac:cxnSpMkLst>
        </pc:cxnChg>
        <pc:cxnChg chg="add del mod">
          <ac:chgData name="Dalton Goodwin" userId="410ed63141fa7090" providerId="LiveId" clId="{09AEB5B0-5034-44E1-B22C-42FA6386A1F6}" dt="2022-10-19T00:35:45.666" v="1092" actId="478"/>
          <ac:cxnSpMkLst>
            <pc:docMk/>
            <pc:sldMk cId="78607272" sldId="291"/>
            <ac:cxnSpMk id="93" creationId="{ADCAD05A-4778-BF8B-DED1-DFBE68B8DCF0}"/>
          </ac:cxnSpMkLst>
        </pc:cxnChg>
        <pc:cxnChg chg="add del mod">
          <ac:chgData name="Dalton Goodwin" userId="410ed63141fa7090" providerId="LiveId" clId="{09AEB5B0-5034-44E1-B22C-42FA6386A1F6}" dt="2022-10-19T00:35:44.826" v="1091" actId="478"/>
          <ac:cxnSpMkLst>
            <pc:docMk/>
            <pc:sldMk cId="78607272" sldId="291"/>
            <ac:cxnSpMk id="95" creationId="{47A1FA57-AAA1-E614-20DF-7AECA68E4C87}"/>
          </ac:cxnSpMkLst>
        </pc:cxnChg>
      </pc:sldChg>
      <pc:sldChg chg="addSp delSp modSp mod">
        <pc:chgData name="Dalton Goodwin" userId="410ed63141fa7090" providerId="LiveId" clId="{09AEB5B0-5034-44E1-B22C-42FA6386A1F6}" dt="2022-10-19T00:46:13.833" v="1800" actId="1038"/>
        <pc:sldMkLst>
          <pc:docMk/>
          <pc:sldMk cId="1635800481" sldId="293"/>
        </pc:sldMkLst>
        <pc:spChg chg="del">
          <ac:chgData name="Dalton Goodwin" userId="410ed63141fa7090" providerId="LiveId" clId="{09AEB5B0-5034-44E1-B22C-42FA6386A1F6}" dt="2022-10-19T00:41:08.234" v="1465" actId="478"/>
          <ac:spMkLst>
            <pc:docMk/>
            <pc:sldMk cId="1635800481" sldId="293"/>
            <ac:spMk id="3" creationId="{762E3ADA-FA1D-23FC-C6DB-9FC28D336BE0}"/>
          </ac:spMkLst>
        </pc:spChg>
        <pc:spChg chg="add mod">
          <ac:chgData name="Dalton Goodwin" userId="410ed63141fa7090" providerId="LiveId" clId="{09AEB5B0-5034-44E1-B22C-42FA6386A1F6}" dt="2022-10-19T00:24:32.362" v="995"/>
          <ac:spMkLst>
            <pc:docMk/>
            <pc:sldMk cId="1635800481" sldId="293"/>
            <ac:spMk id="5" creationId="{6BF19BDD-E71F-D0EE-773C-EF98F8A2BB19}"/>
          </ac:spMkLst>
        </pc:spChg>
        <pc:spChg chg="add mod">
          <ac:chgData name="Dalton Goodwin" userId="410ed63141fa7090" providerId="LiveId" clId="{09AEB5B0-5034-44E1-B22C-42FA6386A1F6}" dt="2022-10-19T00:24:32.362" v="995"/>
          <ac:spMkLst>
            <pc:docMk/>
            <pc:sldMk cId="1635800481" sldId="293"/>
            <ac:spMk id="7" creationId="{6486A330-7286-AD48-E2F7-F601791452A5}"/>
          </ac:spMkLst>
        </pc:spChg>
        <pc:spChg chg="add del">
          <ac:chgData name="Dalton Goodwin" userId="410ed63141fa7090" providerId="LiveId" clId="{09AEB5B0-5034-44E1-B22C-42FA6386A1F6}" dt="2022-10-19T00:39:46.645" v="1390" actId="478"/>
          <ac:spMkLst>
            <pc:docMk/>
            <pc:sldMk cId="1635800481" sldId="293"/>
            <ac:spMk id="8" creationId="{D73DDAE9-A397-3557-150A-6837F9FFA0B6}"/>
          </ac:spMkLst>
        </pc:spChg>
        <pc:spChg chg="add mod">
          <ac:chgData name="Dalton Goodwin" userId="410ed63141fa7090" providerId="LiveId" clId="{09AEB5B0-5034-44E1-B22C-42FA6386A1F6}" dt="2022-10-19T00:24:32.362" v="995"/>
          <ac:spMkLst>
            <pc:docMk/>
            <pc:sldMk cId="1635800481" sldId="293"/>
            <ac:spMk id="9" creationId="{47A11067-E5F4-16B2-60FE-A0E661229DD3}"/>
          </ac:spMkLst>
        </pc:spChg>
        <pc:spChg chg="add del">
          <ac:chgData name="Dalton Goodwin" userId="410ed63141fa7090" providerId="LiveId" clId="{09AEB5B0-5034-44E1-B22C-42FA6386A1F6}" dt="2022-10-19T00:39:46.645" v="1390" actId="478"/>
          <ac:spMkLst>
            <pc:docMk/>
            <pc:sldMk cId="1635800481" sldId="293"/>
            <ac:spMk id="10" creationId="{ECC78AF4-A18E-9558-0788-825A061ADE22}"/>
          </ac:spMkLst>
        </pc:spChg>
        <pc:spChg chg="add mod">
          <ac:chgData name="Dalton Goodwin" userId="410ed63141fa7090" providerId="LiveId" clId="{09AEB5B0-5034-44E1-B22C-42FA6386A1F6}" dt="2022-10-19T00:24:32.362" v="995"/>
          <ac:spMkLst>
            <pc:docMk/>
            <pc:sldMk cId="1635800481" sldId="293"/>
            <ac:spMk id="14" creationId="{0AD35E08-E092-00AC-19B8-E02364250F49}"/>
          </ac:spMkLst>
        </pc:spChg>
        <pc:spChg chg="add mod">
          <ac:chgData name="Dalton Goodwin" userId="410ed63141fa7090" providerId="LiveId" clId="{09AEB5B0-5034-44E1-B22C-42FA6386A1F6}" dt="2022-10-19T00:24:32.362" v="995"/>
          <ac:spMkLst>
            <pc:docMk/>
            <pc:sldMk cId="1635800481" sldId="293"/>
            <ac:spMk id="15" creationId="{32BA5D0D-B8CA-23AF-9342-B77D97932533}"/>
          </ac:spMkLst>
        </pc:spChg>
        <pc:spChg chg="add del">
          <ac:chgData name="Dalton Goodwin" userId="410ed63141fa7090" providerId="LiveId" clId="{09AEB5B0-5034-44E1-B22C-42FA6386A1F6}" dt="2022-10-19T00:39:46.645" v="1390" actId="478"/>
          <ac:spMkLst>
            <pc:docMk/>
            <pc:sldMk cId="1635800481" sldId="293"/>
            <ac:spMk id="17" creationId="{3B1CD86E-904B-186A-F9C3-C2833E6AF7E6}"/>
          </ac:spMkLst>
        </pc:spChg>
        <pc:spChg chg="add mod">
          <ac:chgData name="Dalton Goodwin" userId="410ed63141fa7090" providerId="LiveId" clId="{09AEB5B0-5034-44E1-B22C-42FA6386A1F6}" dt="2022-10-19T00:24:32.362" v="995"/>
          <ac:spMkLst>
            <pc:docMk/>
            <pc:sldMk cId="1635800481" sldId="293"/>
            <ac:spMk id="18" creationId="{BB96911F-231F-B601-EE61-D128C6D23D37}"/>
          </ac:spMkLst>
        </pc:spChg>
        <pc:spChg chg="add mod">
          <ac:chgData name="Dalton Goodwin" userId="410ed63141fa7090" providerId="LiveId" clId="{09AEB5B0-5034-44E1-B22C-42FA6386A1F6}" dt="2022-10-19T00:24:32.362" v="995"/>
          <ac:spMkLst>
            <pc:docMk/>
            <pc:sldMk cId="1635800481" sldId="293"/>
            <ac:spMk id="20" creationId="{B5EEC473-178F-10C8-E1B9-34AA854DDC7C}"/>
          </ac:spMkLst>
        </pc:spChg>
        <pc:spChg chg="add mod">
          <ac:chgData name="Dalton Goodwin" userId="410ed63141fa7090" providerId="LiveId" clId="{09AEB5B0-5034-44E1-B22C-42FA6386A1F6}" dt="2022-10-19T00:24:32.362" v="995"/>
          <ac:spMkLst>
            <pc:docMk/>
            <pc:sldMk cId="1635800481" sldId="293"/>
            <ac:spMk id="21" creationId="{B6E3E194-4313-33D5-1973-9E90F4CE16FC}"/>
          </ac:spMkLst>
        </pc:spChg>
        <pc:spChg chg="add mod">
          <ac:chgData name="Dalton Goodwin" userId="410ed63141fa7090" providerId="LiveId" clId="{09AEB5B0-5034-44E1-B22C-42FA6386A1F6}" dt="2022-10-19T00:24:32.362" v="995"/>
          <ac:spMkLst>
            <pc:docMk/>
            <pc:sldMk cId="1635800481" sldId="293"/>
            <ac:spMk id="22" creationId="{2C0CF0DB-D465-E509-3DD4-1DCA1A0B13A9}"/>
          </ac:spMkLst>
        </pc:spChg>
        <pc:spChg chg="add mod">
          <ac:chgData name="Dalton Goodwin" userId="410ed63141fa7090" providerId="LiveId" clId="{09AEB5B0-5034-44E1-B22C-42FA6386A1F6}" dt="2022-10-19T00:24:32.362" v="995"/>
          <ac:spMkLst>
            <pc:docMk/>
            <pc:sldMk cId="1635800481" sldId="293"/>
            <ac:spMk id="23" creationId="{292AEA3F-13C0-AE25-E464-55BC91800CAF}"/>
          </ac:spMkLst>
        </pc:spChg>
        <pc:spChg chg="add mod">
          <ac:chgData name="Dalton Goodwin" userId="410ed63141fa7090" providerId="LiveId" clId="{09AEB5B0-5034-44E1-B22C-42FA6386A1F6}" dt="2022-10-19T00:24:32.362" v="995"/>
          <ac:spMkLst>
            <pc:docMk/>
            <pc:sldMk cId="1635800481" sldId="293"/>
            <ac:spMk id="24" creationId="{A1736E36-2256-3528-4A96-F2D54FC54C7E}"/>
          </ac:spMkLst>
        </pc:spChg>
        <pc:spChg chg="add mod">
          <ac:chgData name="Dalton Goodwin" userId="410ed63141fa7090" providerId="LiveId" clId="{09AEB5B0-5034-44E1-B22C-42FA6386A1F6}" dt="2022-10-19T00:24:32.362" v="995"/>
          <ac:spMkLst>
            <pc:docMk/>
            <pc:sldMk cId="1635800481" sldId="293"/>
            <ac:spMk id="25" creationId="{DC432E60-7150-2B20-F781-4564DD6B78C8}"/>
          </ac:spMkLst>
        </pc:spChg>
        <pc:spChg chg="add mod">
          <ac:chgData name="Dalton Goodwin" userId="410ed63141fa7090" providerId="LiveId" clId="{09AEB5B0-5034-44E1-B22C-42FA6386A1F6}" dt="2022-10-19T00:24:32.362" v="995"/>
          <ac:spMkLst>
            <pc:docMk/>
            <pc:sldMk cId="1635800481" sldId="293"/>
            <ac:spMk id="26" creationId="{7EAF0D51-8E7B-EF26-E368-5205ADA247CB}"/>
          </ac:spMkLst>
        </pc:spChg>
        <pc:spChg chg="add mod">
          <ac:chgData name="Dalton Goodwin" userId="410ed63141fa7090" providerId="LiveId" clId="{09AEB5B0-5034-44E1-B22C-42FA6386A1F6}" dt="2022-10-19T00:24:32.362" v="995"/>
          <ac:spMkLst>
            <pc:docMk/>
            <pc:sldMk cId="1635800481" sldId="293"/>
            <ac:spMk id="27" creationId="{C9D86BFD-F31F-94DC-11FD-D3825E3EE0B1}"/>
          </ac:spMkLst>
        </pc:spChg>
        <pc:spChg chg="add mod">
          <ac:chgData name="Dalton Goodwin" userId="410ed63141fa7090" providerId="LiveId" clId="{09AEB5B0-5034-44E1-B22C-42FA6386A1F6}" dt="2022-10-19T00:24:32.362" v="995"/>
          <ac:spMkLst>
            <pc:docMk/>
            <pc:sldMk cId="1635800481" sldId="293"/>
            <ac:spMk id="28" creationId="{4D6CA475-4D5F-3AD7-5CC8-BFCB29B16E5F}"/>
          </ac:spMkLst>
        </pc:spChg>
        <pc:spChg chg="add mod">
          <ac:chgData name="Dalton Goodwin" userId="410ed63141fa7090" providerId="LiveId" clId="{09AEB5B0-5034-44E1-B22C-42FA6386A1F6}" dt="2022-10-19T00:24:32.362" v="995"/>
          <ac:spMkLst>
            <pc:docMk/>
            <pc:sldMk cId="1635800481" sldId="293"/>
            <ac:spMk id="29" creationId="{6FCC4901-B9D3-7A5E-42DD-F4C74246C56B}"/>
          </ac:spMkLst>
        </pc:spChg>
        <pc:spChg chg="add mod">
          <ac:chgData name="Dalton Goodwin" userId="410ed63141fa7090" providerId="LiveId" clId="{09AEB5B0-5034-44E1-B22C-42FA6386A1F6}" dt="2022-10-19T00:24:32.362" v="995"/>
          <ac:spMkLst>
            <pc:docMk/>
            <pc:sldMk cId="1635800481" sldId="293"/>
            <ac:spMk id="31" creationId="{9630A209-9D6B-82A1-2E58-0BE8C033E1C3}"/>
          </ac:spMkLst>
        </pc:spChg>
        <pc:spChg chg="add mod">
          <ac:chgData name="Dalton Goodwin" userId="410ed63141fa7090" providerId="LiveId" clId="{09AEB5B0-5034-44E1-B22C-42FA6386A1F6}" dt="2022-10-19T00:24:32.362" v="995"/>
          <ac:spMkLst>
            <pc:docMk/>
            <pc:sldMk cId="1635800481" sldId="293"/>
            <ac:spMk id="33" creationId="{460D2364-A1FE-6941-21E2-8530E6B3F23E}"/>
          </ac:spMkLst>
        </pc:spChg>
        <pc:spChg chg="add del mod">
          <ac:chgData name="Dalton Goodwin" userId="410ed63141fa7090" providerId="LiveId" clId="{09AEB5B0-5034-44E1-B22C-42FA6386A1F6}" dt="2022-10-19T00:39:35.116" v="1388"/>
          <ac:spMkLst>
            <pc:docMk/>
            <pc:sldMk cId="1635800481" sldId="293"/>
            <ac:spMk id="36" creationId="{0E1A468B-C89E-B94F-066D-DD3160AC4494}"/>
          </ac:spMkLst>
        </pc:spChg>
        <pc:spChg chg="add del mod">
          <ac:chgData name="Dalton Goodwin" userId="410ed63141fa7090" providerId="LiveId" clId="{09AEB5B0-5034-44E1-B22C-42FA6386A1F6}" dt="2022-10-19T00:39:35.116" v="1388"/>
          <ac:spMkLst>
            <pc:docMk/>
            <pc:sldMk cId="1635800481" sldId="293"/>
            <ac:spMk id="38" creationId="{82E4524E-0E52-C9F1-274B-EC15A092CEB4}"/>
          </ac:spMkLst>
        </pc:spChg>
        <pc:spChg chg="add del mod">
          <ac:chgData name="Dalton Goodwin" userId="410ed63141fa7090" providerId="LiveId" clId="{09AEB5B0-5034-44E1-B22C-42FA6386A1F6}" dt="2022-10-19T00:39:35.116" v="1388"/>
          <ac:spMkLst>
            <pc:docMk/>
            <pc:sldMk cId="1635800481" sldId="293"/>
            <ac:spMk id="39" creationId="{FDBA1607-28EA-430B-09C7-9B679A03C579}"/>
          </ac:spMkLst>
        </pc:spChg>
        <pc:spChg chg="add mod">
          <ac:chgData name="Dalton Goodwin" userId="410ed63141fa7090" providerId="LiveId" clId="{09AEB5B0-5034-44E1-B22C-42FA6386A1F6}" dt="2022-10-19T00:41:09.302" v="1466"/>
          <ac:spMkLst>
            <pc:docMk/>
            <pc:sldMk cId="1635800481" sldId="293"/>
            <ac:spMk id="42" creationId="{9744F736-C5F4-E8D3-E5C2-1751C5CF05A5}"/>
          </ac:spMkLst>
        </pc:spChg>
        <pc:spChg chg="add mod">
          <ac:chgData name="Dalton Goodwin" userId="410ed63141fa7090" providerId="LiveId" clId="{09AEB5B0-5034-44E1-B22C-42FA6386A1F6}" dt="2022-10-19T00:46:13.833" v="1800" actId="1038"/>
          <ac:spMkLst>
            <pc:docMk/>
            <pc:sldMk cId="1635800481" sldId="293"/>
            <ac:spMk id="43" creationId="{811743F3-A540-9926-34F6-E575F07E31AF}"/>
          </ac:spMkLst>
        </pc:spChg>
        <pc:spChg chg="add mod">
          <ac:chgData name="Dalton Goodwin" userId="410ed63141fa7090" providerId="LiveId" clId="{09AEB5B0-5034-44E1-B22C-42FA6386A1F6}" dt="2022-10-19T00:46:13.833" v="1800" actId="1038"/>
          <ac:spMkLst>
            <pc:docMk/>
            <pc:sldMk cId="1635800481" sldId="293"/>
            <ac:spMk id="44" creationId="{D0937B6A-6AF2-DA92-E1A7-6C3FC3CF0DF6}"/>
          </ac:spMkLst>
        </pc:spChg>
        <pc:graphicFrameChg chg="add del">
          <ac:chgData name="Dalton Goodwin" userId="410ed63141fa7090" providerId="LiveId" clId="{09AEB5B0-5034-44E1-B22C-42FA6386A1F6}" dt="2022-10-19T00:39:46.645" v="1390" actId="478"/>
          <ac:graphicFrameMkLst>
            <pc:docMk/>
            <pc:sldMk cId="1635800481" sldId="293"/>
            <ac:graphicFrameMk id="6" creationId="{3522E942-CF74-287A-37A1-E02FD4D799A0}"/>
          </ac:graphicFrameMkLst>
        </pc:graphicFrameChg>
        <pc:graphicFrameChg chg="add del">
          <ac:chgData name="Dalton Goodwin" userId="410ed63141fa7090" providerId="LiveId" clId="{09AEB5B0-5034-44E1-B22C-42FA6386A1F6}" dt="2022-10-19T00:39:46.645" v="1390" actId="478"/>
          <ac:graphicFrameMkLst>
            <pc:docMk/>
            <pc:sldMk cId="1635800481" sldId="293"/>
            <ac:graphicFrameMk id="16" creationId="{ED86DF2F-9CEE-F19E-F995-25FCB4F6E89B}"/>
          </ac:graphicFrameMkLst>
        </pc:graphicFrameChg>
        <pc:graphicFrameChg chg="add del">
          <ac:chgData name="Dalton Goodwin" userId="410ed63141fa7090" providerId="LiveId" clId="{09AEB5B0-5034-44E1-B22C-42FA6386A1F6}" dt="2022-10-19T00:39:46.645" v="1390" actId="478"/>
          <ac:graphicFrameMkLst>
            <pc:docMk/>
            <pc:sldMk cId="1635800481" sldId="293"/>
            <ac:graphicFrameMk id="19" creationId="{F7B0514A-6B97-556E-7E29-F7CB362901BE}"/>
          </ac:graphicFrameMkLst>
        </pc:graphicFrameChg>
        <pc:graphicFrameChg chg="add del mod">
          <ac:chgData name="Dalton Goodwin" userId="410ed63141fa7090" providerId="LiveId" clId="{09AEB5B0-5034-44E1-B22C-42FA6386A1F6}" dt="2022-10-19T00:39:35.116" v="1388"/>
          <ac:graphicFrameMkLst>
            <pc:docMk/>
            <pc:sldMk cId="1635800481" sldId="293"/>
            <ac:graphicFrameMk id="37" creationId="{30E48C7C-A25A-B38E-3244-270D8856CDEB}"/>
          </ac:graphicFrameMkLst>
        </pc:graphicFrameChg>
        <pc:graphicFrameChg chg="add del mod">
          <ac:chgData name="Dalton Goodwin" userId="410ed63141fa7090" providerId="LiveId" clId="{09AEB5B0-5034-44E1-B22C-42FA6386A1F6}" dt="2022-10-19T00:39:35.116" v="1388"/>
          <ac:graphicFrameMkLst>
            <pc:docMk/>
            <pc:sldMk cId="1635800481" sldId="293"/>
            <ac:graphicFrameMk id="40" creationId="{E8D18DB3-FDA0-FC99-FB05-B541E445B37E}"/>
          </ac:graphicFrameMkLst>
        </pc:graphicFrameChg>
        <pc:graphicFrameChg chg="add del mod">
          <ac:chgData name="Dalton Goodwin" userId="410ed63141fa7090" providerId="LiveId" clId="{09AEB5B0-5034-44E1-B22C-42FA6386A1F6}" dt="2022-10-19T00:39:35.116" v="1388"/>
          <ac:graphicFrameMkLst>
            <pc:docMk/>
            <pc:sldMk cId="1635800481" sldId="293"/>
            <ac:graphicFrameMk id="41" creationId="{637442DC-0234-526D-7773-C348EF664812}"/>
          </ac:graphicFrameMkLst>
        </pc:graphicFrameChg>
        <pc:picChg chg="add del">
          <ac:chgData name="Dalton Goodwin" userId="410ed63141fa7090" providerId="LiveId" clId="{09AEB5B0-5034-44E1-B22C-42FA6386A1F6}" dt="2022-10-19T00:39:35.516" v="1389" actId="478"/>
          <ac:picMkLst>
            <pc:docMk/>
            <pc:sldMk cId="1635800481" sldId="293"/>
            <ac:picMk id="4" creationId="{853950F8-FE3C-94F8-60D7-877A63D116C5}"/>
          </ac:picMkLst>
        </pc:picChg>
        <pc:picChg chg="add del mod">
          <ac:chgData name="Dalton Goodwin" userId="410ed63141fa7090" providerId="LiveId" clId="{09AEB5B0-5034-44E1-B22C-42FA6386A1F6}" dt="2022-10-19T00:39:35.116" v="1388"/>
          <ac:picMkLst>
            <pc:docMk/>
            <pc:sldMk cId="1635800481" sldId="293"/>
            <ac:picMk id="35" creationId="{309622A7-6D12-425E-83BB-BAA6490CD696}"/>
          </ac:picMkLst>
        </pc:picChg>
        <pc:cxnChg chg="add mod">
          <ac:chgData name="Dalton Goodwin" userId="410ed63141fa7090" providerId="LiveId" clId="{09AEB5B0-5034-44E1-B22C-42FA6386A1F6}" dt="2022-10-19T00:24:32.362" v="995"/>
          <ac:cxnSpMkLst>
            <pc:docMk/>
            <pc:sldMk cId="1635800481" sldId="293"/>
            <ac:cxnSpMk id="30" creationId="{B1CC2136-B270-2702-1E54-230E5DFE487C}"/>
          </ac:cxnSpMkLst>
        </pc:cxnChg>
        <pc:cxnChg chg="add mod">
          <ac:chgData name="Dalton Goodwin" userId="410ed63141fa7090" providerId="LiveId" clId="{09AEB5B0-5034-44E1-B22C-42FA6386A1F6}" dt="2022-10-19T00:24:32.362" v="995"/>
          <ac:cxnSpMkLst>
            <pc:docMk/>
            <pc:sldMk cId="1635800481" sldId="293"/>
            <ac:cxnSpMk id="32" creationId="{2B347211-8426-F904-84B7-49F209873BEC}"/>
          </ac:cxnSpMkLst>
        </pc:cxnChg>
        <pc:cxnChg chg="add mod">
          <ac:chgData name="Dalton Goodwin" userId="410ed63141fa7090" providerId="LiveId" clId="{09AEB5B0-5034-44E1-B22C-42FA6386A1F6}" dt="2022-10-19T00:24:32.362" v="995"/>
          <ac:cxnSpMkLst>
            <pc:docMk/>
            <pc:sldMk cId="1635800481" sldId="293"/>
            <ac:cxnSpMk id="34" creationId="{9C3BEF00-417C-E06D-A2A4-A673439BF389}"/>
          </ac:cxnSpMkLst>
        </pc:cxnChg>
      </pc:sldChg>
      <pc:sldChg chg="addSp delSp modSp mod modTransition">
        <pc:chgData name="Dalton Goodwin" userId="410ed63141fa7090" providerId="LiveId" clId="{09AEB5B0-5034-44E1-B22C-42FA6386A1F6}" dt="2022-10-19T00:46:51.365" v="1806"/>
        <pc:sldMkLst>
          <pc:docMk/>
          <pc:sldMk cId="2823314849" sldId="306"/>
        </pc:sldMkLst>
        <pc:spChg chg="mod">
          <ac:chgData name="Dalton Goodwin" userId="410ed63141fa7090" providerId="LiveId" clId="{09AEB5B0-5034-44E1-B22C-42FA6386A1F6}" dt="2022-10-19T00:14:45.470" v="876" actId="20577"/>
          <ac:spMkLst>
            <pc:docMk/>
            <pc:sldMk cId="2823314849" sldId="306"/>
            <ac:spMk id="3" creationId="{762E3ADA-FA1D-23FC-C6DB-9FC28D336BE0}"/>
          </ac:spMkLst>
        </pc:spChg>
        <pc:spChg chg="add del mod">
          <ac:chgData name="Dalton Goodwin" userId="410ed63141fa7090" providerId="LiveId" clId="{09AEB5B0-5034-44E1-B22C-42FA6386A1F6}" dt="2022-10-18T23:41:37.674" v="193" actId="478"/>
          <ac:spMkLst>
            <pc:docMk/>
            <pc:sldMk cId="2823314849" sldId="306"/>
            <ac:spMk id="4" creationId="{5DB4E9EE-DAD6-4D68-EDC8-289BC4A19AA3}"/>
          </ac:spMkLst>
        </pc:spChg>
        <pc:picChg chg="mod">
          <ac:chgData name="Dalton Goodwin" userId="410ed63141fa7090" providerId="LiveId" clId="{09AEB5B0-5034-44E1-B22C-42FA6386A1F6}" dt="2022-10-18T23:41:47.083" v="194" actId="1076"/>
          <ac:picMkLst>
            <pc:docMk/>
            <pc:sldMk cId="2823314849" sldId="306"/>
            <ac:picMk id="5" creationId="{EC4CE6A7-5088-2FCC-0C7A-B4B13E83AEBC}"/>
          </ac:picMkLst>
        </pc:picChg>
      </pc:sldChg>
      <pc:sldChg chg="addSp modSp mod">
        <pc:chgData name="Dalton Goodwin" userId="410ed63141fa7090" providerId="LiveId" clId="{09AEB5B0-5034-44E1-B22C-42FA6386A1F6}" dt="2022-10-19T20:58:12.708" v="5745" actId="1038"/>
        <pc:sldMkLst>
          <pc:docMk/>
          <pc:sldMk cId="3338452427" sldId="307"/>
        </pc:sldMkLst>
        <pc:picChg chg="add mod">
          <ac:chgData name="Dalton Goodwin" userId="410ed63141fa7090" providerId="LiveId" clId="{09AEB5B0-5034-44E1-B22C-42FA6386A1F6}" dt="2022-10-19T20:58:12.708" v="5745" actId="1038"/>
          <ac:picMkLst>
            <pc:docMk/>
            <pc:sldMk cId="3338452427" sldId="307"/>
            <ac:picMk id="4" creationId="{4261CD5F-4F37-EA92-0A65-B91E70098506}"/>
          </ac:picMkLst>
        </pc:picChg>
        <pc:picChg chg="mod">
          <ac:chgData name="Dalton Goodwin" userId="410ed63141fa7090" providerId="LiveId" clId="{09AEB5B0-5034-44E1-B22C-42FA6386A1F6}" dt="2022-10-19T20:14:41.278" v="3313" actId="1076"/>
          <ac:picMkLst>
            <pc:docMk/>
            <pc:sldMk cId="3338452427" sldId="307"/>
            <ac:picMk id="6" creationId="{B6BCD8F9-7EA7-D5FA-0F4C-801C7DD37ACD}"/>
          </ac:picMkLst>
        </pc:picChg>
      </pc:sldChg>
      <pc:sldChg chg="addSp delSp modSp mod delAnim">
        <pc:chgData name="Dalton Goodwin" userId="410ed63141fa7090" providerId="LiveId" clId="{09AEB5B0-5034-44E1-B22C-42FA6386A1F6}" dt="2022-10-19T20:17:11.229" v="3335" actId="1076"/>
        <pc:sldMkLst>
          <pc:docMk/>
          <pc:sldMk cId="1629402952" sldId="308"/>
        </pc:sldMkLst>
        <pc:spChg chg="mod">
          <ac:chgData name="Dalton Goodwin" userId="410ed63141fa7090" providerId="LiveId" clId="{09AEB5B0-5034-44E1-B22C-42FA6386A1F6}" dt="2022-10-19T01:41:09.636" v="2633" actId="113"/>
          <ac:spMkLst>
            <pc:docMk/>
            <pc:sldMk cId="1629402952" sldId="308"/>
            <ac:spMk id="3" creationId="{762E3ADA-FA1D-23FC-C6DB-9FC28D336BE0}"/>
          </ac:spMkLst>
        </pc:spChg>
        <pc:spChg chg="add del mod">
          <ac:chgData name="Dalton Goodwin" userId="410ed63141fa7090" providerId="LiveId" clId="{09AEB5B0-5034-44E1-B22C-42FA6386A1F6}" dt="2022-10-19T00:21:02.444" v="965" actId="478"/>
          <ac:spMkLst>
            <pc:docMk/>
            <pc:sldMk cId="1629402952" sldId="308"/>
            <ac:spMk id="4" creationId="{FA7DA60C-6954-F957-B836-B60F60A4E343}"/>
          </ac:spMkLst>
        </pc:spChg>
        <pc:picChg chg="add mod">
          <ac:chgData name="Dalton Goodwin" userId="410ed63141fa7090" providerId="LiveId" clId="{09AEB5B0-5034-44E1-B22C-42FA6386A1F6}" dt="2022-10-19T20:17:11.229" v="3335" actId="1076"/>
          <ac:picMkLst>
            <pc:docMk/>
            <pc:sldMk cId="1629402952" sldId="308"/>
            <ac:picMk id="5" creationId="{FD5B7E2C-AAA5-1183-2D86-8EF4613EB307}"/>
          </ac:picMkLst>
        </pc:picChg>
        <pc:picChg chg="del">
          <ac:chgData name="Dalton Goodwin" userId="410ed63141fa7090" providerId="LiveId" clId="{09AEB5B0-5034-44E1-B22C-42FA6386A1F6}" dt="2022-10-19T20:17:06.644" v="3333" actId="478"/>
          <ac:picMkLst>
            <pc:docMk/>
            <pc:sldMk cId="1629402952" sldId="308"/>
            <ac:picMk id="6" creationId="{9A7729A4-6917-F75F-772F-1FDA8D6F362F}"/>
          </ac:picMkLst>
        </pc:picChg>
        <pc:picChg chg="add mod">
          <ac:chgData name="Dalton Goodwin" userId="410ed63141fa7090" providerId="LiveId" clId="{09AEB5B0-5034-44E1-B22C-42FA6386A1F6}" dt="2022-10-19T20:17:11.229" v="3335" actId="1076"/>
          <ac:picMkLst>
            <pc:docMk/>
            <pc:sldMk cId="1629402952" sldId="308"/>
            <ac:picMk id="7" creationId="{1D1B8902-1975-8BF2-4DDA-C530960B3E9C}"/>
          </ac:picMkLst>
        </pc:picChg>
        <pc:picChg chg="mod">
          <ac:chgData name="Dalton Goodwin" userId="410ed63141fa7090" providerId="LiveId" clId="{09AEB5B0-5034-44E1-B22C-42FA6386A1F6}" dt="2022-10-19T00:21:00.092" v="964" actId="692"/>
          <ac:picMkLst>
            <pc:docMk/>
            <pc:sldMk cId="1629402952" sldId="308"/>
            <ac:picMk id="8" creationId="{B3B9DD31-4139-5F3E-2BC6-A4038DBDBBEA}"/>
          </ac:picMkLst>
        </pc:picChg>
        <pc:picChg chg="del">
          <ac:chgData name="Dalton Goodwin" userId="410ed63141fa7090" providerId="LiveId" clId="{09AEB5B0-5034-44E1-B22C-42FA6386A1F6}" dt="2022-10-19T20:17:04.064" v="3332" actId="478"/>
          <ac:picMkLst>
            <pc:docMk/>
            <pc:sldMk cId="1629402952" sldId="308"/>
            <ac:picMk id="11" creationId="{DBBECF54-E12B-EF2A-A7F9-6B6BA22D03BA}"/>
          </ac:picMkLst>
        </pc:picChg>
        <pc:picChg chg="del">
          <ac:chgData name="Dalton Goodwin" userId="410ed63141fa7090" providerId="LiveId" clId="{09AEB5B0-5034-44E1-B22C-42FA6386A1F6}" dt="2022-10-19T20:16:56.647" v="3331" actId="478"/>
          <ac:picMkLst>
            <pc:docMk/>
            <pc:sldMk cId="1629402952" sldId="308"/>
            <ac:picMk id="12" creationId="{9F0A15AB-C9AC-0858-137D-24E263B3145B}"/>
          </ac:picMkLst>
        </pc:picChg>
      </pc:sldChg>
      <pc:sldChg chg="addSp delSp modSp mod">
        <pc:chgData name="Dalton Goodwin" userId="410ed63141fa7090" providerId="LiveId" clId="{09AEB5B0-5034-44E1-B22C-42FA6386A1F6}" dt="2022-10-19T01:40:40.285" v="2629" actId="313"/>
        <pc:sldMkLst>
          <pc:docMk/>
          <pc:sldMk cId="741763283" sldId="310"/>
        </pc:sldMkLst>
        <pc:spChg chg="mod">
          <ac:chgData name="Dalton Goodwin" userId="410ed63141fa7090" providerId="LiveId" clId="{09AEB5B0-5034-44E1-B22C-42FA6386A1F6}" dt="2022-10-19T01:40:40.285" v="2629" actId="313"/>
          <ac:spMkLst>
            <pc:docMk/>
            <pc:sldMk cId="741763283" sldId="310"/>
            <ac:spMk id="3" creationId="{762E3ADA-FA1D-23FC-C6DB-9FC28D336BE0}"/>
          </ac:spMkLst>
        </pc:spChg>
        <pc:picChg chg="add mod">
          <ac:chgData name="Dalton Goodwin" userId="410ed63141fa7090" providerId="LiveId" clId="{09AEB5B0-5034-44E1-B22C-42FA6386A1F6}" dt="2022-10-19T00:21:11.825" v="967"/>
          <ac:picMkLst>
            <pc:docMk/>
            <pc:sldMk cId="741763283" sldId="310"/>
            <ac:picMk id="5" creationId="{CFD12672-F63C-A0B5-1701-BDA7682A3684}"/>
          </ac:picMkLst>
        </pc:picChg>
        <pc:picChg chg="del">
          <ac:chgData name="Dalton Goodwin" userId="410ed63141fa7090" providerId="LiveId" clId="{09AEB5B0-5034-44E1-B22C-42FA6386A1F6}" dt="2022-10-19T00:21:11.348" v="966" actId="478"/>
          <ac:picMkLst>
            <pc:docMk/>
            <pc:sldMk cId="741763283" sldId="310"/>
            <ac:picMk id="6" creationId="{7FCE0467-A9F0-8C5D-BCBB-17BB10F23DE7}"/>
          </ac:picMkLst>
        </pc:picChg>
      </pc:sldChg>
      <pc:sldChg chg="addSp delSp modSp">
        <pc:chgData name="Dalton Goodwin" userId="410ed63141fa7090" providerId="LiveId" clId="{09AEB5B0-5034-44E1-B22C-42FA6386A1F6}" dt="2022-10-19T20:31:09.684" v="4716"/>
        <pc:sldMkLst>
          <pc:docMk/>
          <pc:sldMk cId="2457068462" sldId="311"/>
        </pc:sldMkLst>
        <pc:picChg chg="add del mod">
          <ac:chgData name="Dalton Goodwin" userId="410ed63141fa7090" providerId="LiveId" clId="{09AEB5B0-5034-44E1-B22C-42FA6386A1F6}" dt="2022-10-19T20:31:09.684" v="4716"/>
          <ac:picMkLst>
            <pc:docMk/>
            <pc:sldMk cId="2457068462" sldId="311"/>
            <ac:picMk id="2" creationId="{E9FBDFD0-3D7A-0A10-757D-409EA5398F80}"/>
          </ac:picMkLst>
        </pc:picChg>
        <pc:picChg chg="add del mod">
          <ac:chgData name="Dalton Goodwin" userId="410ed63141fa7090" providerId="LiveId" clId="{09AEB5B0-5034-44E1-B22C-42FA6386A1F6}" dt="2022-10-19T20:31:09.684" v="4716"/>
          <ac:picMkLst>
            <pc:docMk/>
            <pc:sldMk cId="2457068462" sldId="311"/>
            <ac:picMk id="3" creationId="{7C979FDD-02F4-567A-303A-EC5226A34446}"/>
          </ac:picMkLst>
        </pc:picChg>
        <pc:picChg chg="add del mod">
          <ac:chgData name="Dalton Goodwin" userId="410ed63141fa7090" providerId="LiveId" clId="{09AEB5B0-5034-44E1-B22C-42FA6386A1F6}" dt="2022-10-19T20:31:09.684" v="4716"/>
          <ac:picMkLst>
            <pc:docMk/>
            <pc:sldMk cId="2457068462" sldId="311"/>
            <ac:picMk id="4" creationId="{5BEB38BA-4E13-92B9-D7C5-FF901D212E9A}"/>
          </ac:picMkLst>
        </pc:picChg>
        <pc:picChg chg="add del mod">
          <ac:chgData name="Dalton Goodwin" userId="410ed63141fa7090" providerId="LiveId" clId="{09AEB5B0-5034-44E1-B22C-42FA6386A1F6}" dt="2022-10-19T20:31:09.684" v="4716"/>
          <ac:picMkLst>
            <pc:docMk/>
            <pc:sldMk cId="2457068462" sldId="311"/>
            <ac:picMk id="5" creationId="{23CC5E3A-E045-F8EF-4826-3DB6AD27FDA7}"/>
          </ac:picMkLst>
        </pc:picChg>
        <pc:picChg chg="add del mod">
          <ac:chgData name="Dalton Goodwin" userId="410ed63141fa7090" providerId="LiveId" clId="{09AEB5B0-5034-44E1-B22C-42FA6386A1F6}" dt="2022-10-19T20:31:09.684" v="4716"/>
          <ac:picMkLst>
            <pc:docMk/>
            <pc:sldMk cId="2457068462" sldId="311"/>
            <ac:picMk id="6" creationId="{05F7DB59-0C8A-1E46-6C9D-CC9E6774C6B2}"/>
          </ac:picMkLst>
        </pc:picChg>
        <pc:cxnChg chg="add del mod">
          <ac:chgData name="Dalton Goodwin" userId="410ed63141fa7090" providerId="LiveId" clId="{09AEB5B0-5034-44E1-B22C-42FA6386A1F6}" dt="2022-10-19T20:31:09.684" v="4716"/>
          <ac:cxnSpMkLst>
            <pc:docMk/>
            <pc:sldMk cId="2457068462" sldId="311"/>
            <ac:cxnSpMk id="8" creationId="{0098C24B-4F02-F76E-7FA8-89F44DEB56FA}"/>
          </ac:cxnSpMkLst>
        </pc:cxnChg>
        <pc:cxnChg chg="add del mod">
          <ac:chgData name="Dalton Goodwin" userId="410ed63141fa7090" providerId="LiveId" clId="{09AEB5B0-5034-44E1-B22C-42FA6386A1F6}" dt="2022-10-19T20:31:09.684" v="4716"/>
          <ac:cxnSpMkLst>
            <pc:docMk/>
            <pc:sldMk cId="2457068462" sldId="311"/>
            <ac:cxnSpMk id="9" creationId="{24210B82-C7A4-5DFC-26AA-BC434066FF6D}"/>
          </ac:cxnSpMkLst>
        </pc:cxnChg>
        <pc:cxnChg chg="add del mod">
          <ac:chgData name="Dalton Goodwin" userId="410ed63141fa7090" providerId="LiveId" clId="{09AEB5B0-5034-44E1-B22C-42FA6386A1F6}" dt="2022-10-19T20:31:09.684" v="4716"/>
          <ac:cxnSpMkLst>
            <pc:docMk/>
            <pc:sldMk cId="2457068462" sldId="311"/>
            <ac:cxnSpMk id="10" creationId="{6FE23ABE-A2A0-651C-3064-7D46C74CDF68}"/>
          </ac:cxnSpMkLst>
        </pc:cxnChg>
        <pc:cxnChg chg="add del mod">
          <ac:chgData name="Dalton Goodwin" userId="410ed63141fa7090" providerId="LiveId" clId="{09AEB5B0-5034-44E1-B22C-42FA6386A1F6}" dt="2022-10-19T20:31:09.684" v="4716"/>
          <ac:cxnSpMkLst>
            <pc:docMk/>
            <pc:sldMk cId="2457068462" sldId="311"/>
            <ac:cxnSpMk id="11" creationId="{455B252C-BEF6-12D1-F980-4B7FC2ADC46B}"/>
          </ac:cxnSpMkLst>
        </pc:cxnChg>
      </pc:sldChg>
      <pc:sldChg chg="addSp delSp modSp mod">
        <pc:chgData name="Dalton Goodwin" userId="410ed63141fa7090" providerId="LiveId" clId="{09AEB5B0-5034-44E1-B22C-42FA6386A1F6}" dt="2022-10-19T01:36:47.340" v="2496" actId="1076"/>
        <pc:sldMkLst>
          <pc:docMk/>
          <pc:sldMk cId="3357876736" sldId="312"/>
        </pc:sldMkLst>
        <pc:spChg chg="add del mod">
          <ac:chgData name="Dalton Goodwin" userId="410ed63141fa7090" providerId="LiveId" clId="{09AEB5B0-5034-44E1-B22C-42FA6386A1F6}" dt="2022-10-19T01:36:04.024" v="2487"/>
          <ac:spMkLst>
            <pc:docMk/>
            <pc:sldMk cId="3357876736" sldId="312"/>
            <ac:spMk id="5" creationId="{D5F2F33B-10A9-AA9C-6AA8-25E6B408CB28}"/>
          </ac:spMkLst>
        </pc:spChg>
        <pc:picChg chg="mod">
          <ac:chgData name="Dalton Goodwin" userId="410ed63141fa7090" providerId="LiveId" clId="{09AEB5B0-5034-44E1-B22C-42FA6386A1F6}" dt="2022-10-19T01:36:00.005" v="2483" actId="1076"/>
          <ac:picMkLst>
            <pc:docMk/>
            <pc:sldMk cId="3357876736" sldId="312"/>
            <ac:picMk id="7" creationId="{2C0ECA62-A5F4-B7EA-47DC-BA6BDD28994D}"/>
          </ac:picMkLst>
        </pc:picChg>
        <pc:picChg chg="add mod">
          <ac:chgData name="Dalton Goodwin" userId="410ed63141fa7090" providerId="LiveId" clId="{09AEB5B0-5034-44E1-B22C-42FA6386A1F6}" dt="2022-10-19T01:36:47.340" v="2496" actId="1076"/>
          <ac:picMkLst>
            <pc:docMk/>
            <pc:sldMk cId="3357876736" sldId="312"/>
            <ac:picMk id="8196" creationId="{79AB619A-7CDD-135F-DFF3-9E9F21A5803C}"/>
          </ac:picMkLst>
        </pc:picChg>
      </pc:sldChg>
      <pc:sldChg chg="addSp delSp modSp mod">
        <pc:chgData name="Dalton Goodwin" userId="410ed63141fa7090" providerId="LiveId" clId="{09AEB5B0-5034-44E1-B22C-42FA6386A1F6}" dt="2022-10-19T01:43:41.922" v="2715" actId="478"/>
        <pc:sldMkLst>
          <pc:docMk/>
          <pc:sldMk cId="2472731210" sldId="313"/>
        </pc:sldMkLst>
        <pc:spChg chg="mod">
          <ac:chgData name="Dalton Goodwin" userId="410ed63141fa7090" providerId="LiveId" clId="{09AEB5B0-5034-44E1-B22C-42FA6386A1F6}" dt="2022-10-19T01:42:19.132" v="2646" actId="113"/>
          <ac:spMkLst>
            <pc:docMk/>
            <pc:sldMk cId="2472731210" sldId="313"/>
            <ac:spMk id="3" creationId="{762E3ADA-FA1D-23FC-C6DB-9FC28D336BE0}"/>
          </ac:spMkLst>
        </pc:spChg>
        <pc:picChg chg="del mod">
          <ac:chgData name="Dalton Goodwin" userId="410ed63141fa7090" providerId="LiveId" clId="{09AEB5B0-5034-44E1-B22C-42FA6386A1F6}" dt="2022-10-19T01:43:41.922" v="2715" actId="478"/>
          <ac:picMkLst>
            <pc:docMk/>
            <pc:sldMk cId="2472731210" sldId="313"/>
            <ac:picMk id="13" creationId="{4845295E-59B5-3B9C-FAF3-9DD2C8CD62FE}"/>
          </ac:picMkLst>
        </pc:picChg>
        <pc:cxnChg chg="add mod">
          <ac:chgData name="Dalton Goodwin" userId="410ed63141fa7090" providerId="LiveId" clId="{09AEB5B0-5034-44E1-B22C-42FA6386A1F6}" dt="2022-10-19T01:43:37.844" v="2714" actId="692"/>
          <ac:cxnSpMkLst>
            <pc:docMk/>
            <pc:sldMk cId="2472731210" sldId="313"/>
            <ac:cxnSpMk id="6" creationId="{9992C5EB-68E6-C290-7169-6100FFD7E917}"/>
          </ac:cxnSpMkLst>
        </pc:cxnChg>
        <pc:cxnChg chg="add mod">
          <ac:chgData name="Dalton Goodwin" userId="410ed63141fa7090" providerId="LiveId" clId="{09AEB5B0-5034-44E1-B22C-42FA6386A1F6}" dt="2022-10-19T01:43:25.043" v="2683" actId="692"/>
          <ac:cxnSpMkLst>
            <pc:docMk/>
            <pc:sldMk cId="2472731210" sldId="313"/>
            <ac:cxnSpMk id="10" creationId="{D0818BD9-FCF8-1459-0E11-A1462265A665}"/>
          </ac:cxnSpMkLst>
        </pc:cxnChg>
      </pc:sldChg>
      <pc:sldChg chg="modSp mod">
        <pc:chgData name="Dalton Goodwin" userId="410ed63141fa7090" providerId="LiveId" clId="{09AEB5B0-5034-44E1-B22C-42FA6386A1F6}" dt="2022-10-19T01:52:50.071" v="3246"/>
        <pc:sldMkLst>
          <pc:docMk/>
          <pc:sldMk cId="3027255929" sldId="314"/>
        </pc:sldMkLst>
        <pc:spChg chg="mod">
          <ac:chgData name="Dalton Goodwin" userId="410ed63141fa7090" providerId="LiveId" clId="{09AEB5B0-5034-44E1-B22C-42FA6386A1F6}" dt="2022-10-19T01:52:50.071" v="3246"/>
          <ac:spMkLst>
            <pc:docMk/>
            <pc:sldMk cId="3027255929" sldId="314"/>
            <ac:spMk id="3" creationId="{762E3ADA-FA1D-23FC-C6DB-9FC28D336BE0}"/>
          </ac:spMkLst>
        </pc:spChg>
      </pc:sldChg>
      <pc:sldChg chg="modSp mod">
        <pc:chgData name="Dalton Goodwin" userId="410ed63141fa7090" providerId="LiveId" clId="{09AEB5B0-5034-44E1-B22C-42FA6386A1F6}" dt="2022-10-19T01:52:57.671" v="3247"/>
        <pc:sldMkLst>
          <pc:docMk/>
          <pc:sldMk cId="573828741" sldId="315"/>
        </pc:sldMkLst>
        <pc:spChg chg="mod">
          <ac:chgData name="Dalton Goodwin" userId="410ed63141fa7090" providerId="LiveId" clId="{09AEB5B0-5034-44E1-B22C-42FA6386A1F6}" dt="2022-10-19T01:52:57.671" v="3247"/>
          <ac:spMkLst>
            <pc:docMk/>
            <pc:sldMk cId="573828741" sldId="315"/>
            <ac:spMk id="3" creationId="{762E3ADA-FA1D-23FC-C6DB-9FC28D336BE0}"/>
          </ac:spMkLst>
        </pc:spChg>
      </pc:sldChg>
      <pc:sldChg chg="addSp delSp modSp del mod">
        <pc:chgData name="Dalton Goodwin" userId="410ed63141fa7090" providerId="LiveId" clId="{09AEB5B0-5034-44E1-B22C-42FA6386A1F6}" dt="2022-10-19T20:43:47.178" v="5248" actId="47"/>
        <pc:sldMkLst>
          <pc:docMk/>
          <pc:sldMk cId="814018478" sldId="317"/>
        </pc:sldMkLst>
        <pc:spChg chg="mod">
          <ac:chgData name="Dalton Goodwin" userId="410ed63141fa7090" providerId="LiveId" clId="{09AEB5B0-5034-44E1-B22C-42FA6386A1F6}" dt="2022-10-19T20:29:44.439" v="3871" actId="1038"/>
          <ac:spMkLst>
            <pc:docMk/>
            <pc:sldMk cId="814018478" sldId="317"/>
            <ac:spMk id="2" creationId="{00000000-0000-0000-0000-000000000000}"/>
          </ac:spMkLst>
        </pc:spChg>
        <pc:picChg chg="add del mod">
          <ac:chgData name="Dalton Goodwin" userId="410ed63141fa7090" providerId="LiveId" clId="{09AEB5B0-5034-44E1-B22C-42FA6386A1F6}" dt="2022-10-19T20:30:48.458" v="4586" actId="478"/>
          <ac:picMkLst>
            <pc:docMk/>
            <pc:sldMk cId="814018478" sldId="317"/>
            <ac:picMk id="4" creationId="{4FF7CE8B-B4B8-F1EA-082B-A4BC7B345DD8}"/>
          </ac:picMkLst>
        </pc:picChg>
        <pc:picChg chg="add del">
          <ac:chgData name="Dalton Goodwin" userId="410ed63141fa7090" providerId="LiveId" clId="{09AEB5B0-5034-44E1-B22C-42FA6386A1F6}" dt="2022-10-19T20:31:14.373" v="4717" actId="478"/>
          <ac:picMkLst>
            <pc:docMk/>
            <pc:sldMk cId="814018478" sldId="317"/>
            <ac:picMk id="5" creationId="{1B9FDEB4-14D0-F961-0952-B0304AE060CC}"/>
          </ac:picMkLst>
        </pc:picChg>
        <pc:picChg chg="add del mod">
          <ac:chgData name="Dalton Goodwin" userId="410ed63141fa7090" providerId="LiveId" clId="{09AEB5B0-5034-44E1-B22C-42FA6386A1F6}" dt="2022-10-19T20:30:48.458" v="4586" actId="478"/>
          <ac:picMkLst>
            <pc:docMk/>
            <pc:sldMk cId="814018478" sldId="317"/>
            <ac:picMk id="6" creationId="{9BC820F7-D2A1-9D38-08E6-38D8783A3F45}"/>
          </ac:picMkLst>
        </pc:picChg>
        <pc:picChg chg="add del">
          <ac:chgData name="Dalton Goodwin" userId="410ed63141fa7090" providerId="LiveId" clId="{09AEB5B0-5034-44E1-B22C-42FA6386A1F6}" dt="2022-10-19T20:31:14.373" v="4717" actId="478"/>
          <ac:picMkLst>
            <pc:docMk/>
            <pc:sldMk cId="814018478" sldId="317"/>
            <ac:picMk id="7" creationId="{2DA73B58-B85E-46E6-2401-860DBCA8BBF4}"/>
          </ac:picMkLst>
        </pc:picChg>
        <pc:picChg chg="add del mod">
          <ac:chgData name="Dalton Goodwin" userId="410ed63141fa7090" providerId="LiveId" clId="{09AEB5B0-5034-44E1-B22C-42FA6386A1F6}" dt="2022-10-19T20:30:48.458" v="4586" actId="478"/>
          <ac:picMkLst>
            <pc:docMk/>
            <pc:sldMk cId="814018478" sldId="317"/>
            <ac:picMk id="8" creationId="{CD57E467-F1F0-96C6-C063-532AB113CBA9}"/>
          </ac:picMkLst>
        </pc:picChg>
        <pc:picChg chg="del">
          <ac:chgData name="Dalton Goodwin" userId="410ed63141fa7090" providerId="LiveId" clId="{09AEB5B0-5034-44E1-B22C-42FA6386A1F6}" dt="2022-10-19T20:29:25.627" v="3801" actId="478"/>
          <ac:picMkLst>
            <pc:docMk/>
            <pc:sldMk cId="814018478" sldId="317"/>
            <ac:picMk id="9" creationId="{BF49383B-CC88-F3B3-DF57-80DE587ACD93}"/>
          </ac:picMkLst>
        </pc:picChg>
        <pc:picChg chg="add del mod">
          <ac:chgData name="Dalton Goodwin" userId="410ed63141fa7090" providerId="LiveId" clId="{09AEB5B0-5034-44E1-B22C-42FA6386A1F6}" dt="2022-10-19T20:30:48.458" v="4586" actId="478"/>
          <ac:picMkLst>
            <pc:docMk/>
            <pc:sldMk cId="814018478" sldId="317"/>
            <ac:picMk id="10" creationId="{A754E2A8-4E92-B5FA-59C4-51FBAF5CD552}"/>
          </ac:picMkLst>
        </pc:picChg>
        <pc:picChg chg="add del mod">
          <ac:chgData name="Dalton Goodwin" userId="410ed63141fa7090" providerId="LiveId" clId="{09AEB5B0-5034-44E1-B22C-42FA6386A1F6}" dt="2022-10-19T20:30:48.458" v="4586" actId="478"/>
          <ac:picMkLst>
            <pc:docMk/>
            <pc:sldMk cId="814018478" sldId="317"/>
            <ac:picMk id="11" creationId="{94195CEF-3A42-7348-71DE-CCBCE27ECFC6}"/>
          </ac:picMkLst>
        </pc:picChg>
        <pc:picChg chg="add mod">
          <ac:chgData name="Dalton Goodwin" userId="410ed63141fa7090" providerId="LiveId" clId="{09AEB5B0-5034-44E1-B22C-42FA6386A1F6}" dt="2022-10-19T20:30:55.219" v="4713" actId="1038"/>
          <ac:picMkLst>
            <pc:docMk/>
            <pc:sldMk cId="814018478" sldId="317"/>
            <ac:picMk id="16" creationId="{A50E9247-CB19-1F0D-D882-606A2835E785}"/>
          </ac:picMkLst>
        </pc:picChg>
        <pc:picChg chg="add mod">
          <ac:chgData name="Dalton Goodwin" userId="410ed63141fa7090" providerId="LiveId" clId="{09AEB5B0-5034-44E1-B22C-42FA6386A1F6}" dt="2022-10-19T20:30:55.219" v="4713" actId="1038"/>
          <ac:picMkLst>
            <pc:docMk/>
            <pc:sldMk cId="814018478" sldId="317"/>
            <ac:picMk id="17" creationId="{2989CDEE-4B1F-AB03-4249-21D79F71F73E}"/>
          </ac:picMkLst>
        </pc:picChg>
        <pc:picChg chg="add mod">
          <ac:chgData name="Dalton Goodwin" userId="410ed63141fa7090" providerId="LiveId" clId="{09AEB5B0-5034-44E1-B22C-42FA6386A1F6}" dt="2022-10-19T20:30:55.219" v="4713" actId="1038"/>
          <ac:picMkLst>
            <pc:docMk/>
            <pc:sldMk cId="814018478" sldId="317"/>
            <ac:picMk id="18" creationId="{9BE90EFC-7003-B14C-6DA7-3C526BE5530A}"/>
          </ac:picMkLst>
        </pc:picChg>
        <pc:picChg chg="add mod">
          <ac:chgData name="Dalton Goodwin" userId="410ed63141fa7090" providerId="LiveId" clId="{09AEB5B0-5034-44E1-B22C-42FA6386A1F6}" dt="2022-10-19T20:30:55.219" v="4713" actId="1038"/>
          <ac:picMkLst>
            <pc:docMk/>
            <pc:sldMk cId="814018478" sldId="317"/>
            <ac:picMk id="19" creationId="{DAC08125-55AA-54C8-FA4B-C6E38B6F3AC0}"/>
          </ac:picMkLst>
        </pc:picChg>
        <pc:picChg chg="add mod">
          <ac:chgData name="Dalton Goodwin" userId="410ed63141fa7090" providerId="LiveId" clId="{09AEB5B0-5034-44E1-B22C-42FA6386A1F6}" dt="2022-10-19T20:30:55.219" v="4713" actId="1038"/>
          <ac:picMkLst>
            <pc:docMk/>
            <pc:sldMk cId="814018478" sldId="317"/>
            <ac:picMk id="20" creationId="{108C1B7A-869C-A8C9-0494-FD4DC96D3AB4}"/>
          </ac:picMkLst>
        </pc:picChg>
        <pc:picChg chg="add del mod">
          <ac:chgData name="Dalton Goodwin" userId="410ed63141fa7090" providerId="LiveId" clId="{09AEB5B0-5034-44E1-B22C-42FA6386A1F6}" dt="2022-10-19T20:31:19.387" v="4719"/>
          <ac:picMkLst>
            <pc:docMk/>
            <pc:sldMk cId="814018478" sldId="317"/>
            <ac:picMk id="25" creationId="{4437FDEB-CD44-9308-3A23-CE4D7C54C1A3}"/>
          </ac:picMkLst>
        </pc:picChg>
        <pc:picChg chg="add del mod">
          <ac:chgData name="Dalton Goodwin" userId="410ed63141fa7090" providerId="LiveId" clId="{09AEB5B0-5034-44E1-B22C-42FA6386A1F6}" dt="2022-10-19T20:31:19.387" v="4719"/>
          <ac:picMkLst>
            <pc:docMk/>
            <pc:sldMk cId="814018478" sldId="317"/>
            <ac:picMk id="26" creationId="{BEAE9D45-685E-F4D0-F10E-AA288F3A92DB}"/>
          </ac:picMkLst>
        </pc:picChg>
        <pc:picChg chg="add del mod">
          <ac:chgData name="Dalton Goodwin" userId="410ed63141fa7090" providerId="LiveId" clId="{09AEB5B0-5034-44E1-B22C-42FA6386A1F6}" dt="2022-10-19T20:31:19.387" v="4719"/>
          <ac:picMkLst>
            <pc:docMk/>
            <pc:sldMk cId="814018478" sldId="317"/>
            <ac:picMk id="27" creationId="{6E3D4345-7FE8-0208-0952-43F11C61D6B4}"/>
          </ac:picMkLst>
        </pc:picChg>
        <pc:picChg chg="add del mod">
          <ac:chgData name="Dalton Goodwin" userId="410ed63141fa7090" providerId="LiveId" clId="{09AEB5B0-5034-44E1-B22C-42FA6386A1F6}" dt="2022-10-19T20:31:19.387" v="4719"/>
          <ac:picMkLst>
            <pc:docMk/>
            <pc:sldMk cId="814018478" sldId="317"/>
            <ac:picMk id="28" creationId="{E191C5DE-A807-0986-387B-8A78296E9E47}"/>
          </ac:picMkLst>
        </pc:picChg>
        <pc:picChg chg="add del mod">
          <ac:chgData name="Dalton Goodwin" userId="410ed63141fa7090" providerId="LiveId" clId="{09AEB5B0-5034-44E1-B22C-42FA6386A1F6}" dt="2022-10-19T20:31:19.387" v="4719"/>
          <ac:picMkLst>
            <pc:docMk/>
            <pc:sldMk cId="814018478" sldId="317"/>
            <ac:picMk id="29" creationId="{B51EF865-2127-D15D-6AF4-28648C4616FB}"/>
          </ac:picMkLst>
        </pc:picChg>
        <pc:cxnChg chg="add del mod">
          <ac:chgData name="Dalton Goodwin" userId="410ed63141fa7090" providerId="LiveId" clId="{09AEB5B0-5034-44E1-B22C-42FA6386A1F6}" dt="2022-10-19T20:30:48.458" v="4586" actId="478"/>
          <ac:cxnSpMkLst>
            <pc:docMk/>
            <pc:sldMk cId="814018478" sldId="317"/>
            <ac:cxnSpMk id="12" creationId="{F5574EF4-3128-34B6-34BA-1C7D1213EE01}"/>
          </ac:cxnSpMkLst>
        </pc:cxnChg>
        <pc:cxnChg chg="add del mod">
          <ac:chgData name="Dalton Goodwin" userId="410ed63141fa7090" providerId="LiveId" clId="{09AEB5B0-5034-44E1-B22C-42FA6386A1F6}" dt="2022-10-19T20:30:48.458" v="4586" actId="478"/>
          <ac:cxnSpMkLst>
            <pc:docMk/>
            <pc:sldMk cId="814018478" sldId="317"/>
            <ac:cxnSpMk id="13" creationId="{62B6F13C-B4D1-C8F5-4F10-3350FF1CBD03}"/>
          </ac:cxnSpMkLst>
        </pc:cxnChg>
        <pc:cxnChg chg="add del mod">
          <ac:chgData name="Dalton Goodwin" userId="410ed63141fa7090" providerId="LiveId" clId="{09AEB5B0-5034-44E1-B22C-42FA6386A1F6}" dt="2022-10-19T20:30:48.458" v="4586" actId="478"/>
          <ac:cxnSpMkLst>
            <pc:docMk/>
            <pc:sldMk cId="814018478" sldId="317"/>
            <ac:cxnSpMk id="14" creationId="{EF131F0E-0209-4BFA-DF4E-A8BE58D35913}"/>
          </ac:cxnSpMkLst>
        </pc:cxnChg>
        <pc:cxnChg chg="add del mod">
          <ac:chgData name="Dalton Goodwin" userId="410ed63141fa7090" providerId="LiveId" clId="{09AEB5B0-5034-44E1-B22C-42FA6386A1F6}" dt="2022-10-19T20:30:48.458" v="4586" actId="478"/>
          <ac:cxnSpMkLst>
            <pc:docMk/>
            <pc:sldMk cId="814018478" sldId="317"/>
            <ac:cxnSpMk id="15" creationId="{E5852D20-8D4C-C4CC-1E2C-AF990E2D7349}"/>
          </ac:cxnSpMkLst>
        </pc:cxnChg>
        <pc:cxnChg chg="add mod">
          <ac:chgData name="Dalton Goodwin" userId="410ed63141fa7090" providerId="LiveId" clId="{09AEB5B0-5034-44E1-B22C-42FA6386A1F6}" dt="2022-10-19T20:30:55.219" v="4713" actId="1038"/>
          <ac:cxnSpMkLst>
            <pc:docMk/>
            <pc:sldMk cId="814018478" sldId="317"/>
            <ac:cxnSpMk id="21" creationId="{7AB888A6-278E-6743-FEDC-2AD9A2E23ED0}"/>
          </ac:cxnSpMkLst>
        </pc:cxnChg>
        <pc:cxnChg chg="add mod">
          <ac:chgData name="Dalton Goodwin" userId="410ed63141fa7090" providerId="LiveId" clId="{09AEB5B0-5034-44E1-B22C-42FA6386A1F6}" dt="2022-10-19T20:30:55.219" v="4713" actId="1038"/>
          <ac:cxnSpMkLst>
            <pc:docMk/>
            <pc:sldMk cId="814018478" sldId="317"/>
            <ac:cxnSpMk id="22" creationId="{55D2D367-6063-3E0E-E1B4-DC2BF754D89B}"/>
          </ac:cxnSpMkLst>
        </pc:cxnChg>
        <pc:cxnChg chg="add mod">
          <ac:chgData name="Dalton Goodwin" userId="410ed63141fa7090" providerId="LiveId" clId="{09AEB5B0-5034-44E1-B22C-42FA6386A1F6}" dt="2022-10-19T20:30:55.219" v="4713" actId="1038"/>
          <ac:cxnSpMkLst>
            <pc:docMk/>
            <pc:sldMk cId="814018478" sldId="317"/>
            <ac:cxnSpMk id="23" creationId="{799A6D02-C87A-9156-C1FC-34910EB70275}"/>
          </ac:cxnSpMkLst>
        </pc:cxnChg>
        <pc:cxnChg chg="add mod">
          <ac:chgData name="Dalton Goodwin" userId="410ed63141fa7090" providerId="LiveId" clId="{09AEB5B0-5034-44E1-B22C-42FA6386A1F6}" dt="2022-10-19T20:30:55.219" v="4713" actId="1038"/>
          <ac:cxnSpMkLst>
            <pc:docMk/>
            <pc:sldMk cId="814018478" sldId="317"/>
            <ac:cxnSpMk id="24" creationId="{6829B412-A6EF-F32A-E8E3-BDDFE1A704C5}"/>
          </ac:cxnSpMkLst>
        </pc:cxnChg>
        <pc:cxnChg chg="add del mod">
          <ac:chgData name="Dalton Goodwin" userId="410ed63141fa7090" providerId="LiveId" clId="{09AEB5B0-5034-44E1-B22C-42FA6386A1F6}" dt="2022-10-19T20:31:19.387" v="4719"/>
          <ac:cxnSpMkLst>
            <pc:docMk/>
            <pc:sldMk cId="814018478" sldId="317"/>
            <ac:cxnSpMk id="30" creationId="{31F33FAF-B042-D766-E399-E987174707E5}"/>
          </ac:cxnSpMkLst>
        </pc:cxnChg>
        <pc:cxnChg chg="add del mod">
          <ac:chgData name="Dalton Goodwin" userId="410ed63141fa7090" providerId="LiveId" clId="{09AEB5B0-5034-44E1-B22C-42FA6386A1F6}" dt="2022-10-19T20:31:19.387" v="4719"/>
          <ac:cxnSpMkLst>
            <pc:docMk/>
            <pc:sldMk cId="814018478" sldId="317"/>
            <ac:cxnSpMk id="31" creationId="{A35FA18E-30EB-52DF-1151-F10181FA6F82}"/>
          </ac:cxnSpMkLst>
        </pc:cxnChg>
        <pc:cxnChg chg="add del mod">
          <ac:chgData name="Dalton Goodwin" userId="410ed63141fa7090" providerId="LiveId" clId="{09AEB5B0-5034-44E1-B22C-42FA6386A1F6}" dt="2022-10-19T20:31:19.387" v="4719"/>
          <ac:cxnSpMkLst>
            <pc:docMk/>
            <pc:sldMk cId="814018478" sldId="317"/>
            <ac:cxnSpMk id="32" creationId="{E54F32FF-C469-BDE1-1FB4-70A76D394200}"/>
          </ac:cxnSpMkLst>
        </pc:cxnChg>
        <pc:cxnChg chg="add del mod">
          <ac:chgData name="Dalton Goodwin" userId="410ed63141fa7090" providerId="LiveId" clId="{09AEB5B0-5034-44E1-B22C-42FA6386A1F6}" dt="2022-10-19T20:31:19.387" v="4719"/>
          <ac:cxnSpMkLst>
            <pc:docMk/>
            <pc:sldMk cId="814018478" sldId="317"/>
            <ac:cxnSpMk id="33" creationId="{DFFC013B-0998-2088-FA7A-E105546057A8}"/>
          </ac:cxnSpMkLst>
        </pc:cxnChg>
      </pc:sldChg>
      <pc:sldChg chg="modSp add del mod">
        <pc:chgData name="Dalton Goodwin" userId="410ed63141fa7090" providerId="LiveId" clId="{09AEB5B0-5034-44E1-B22C-42FA6386A1F6}" dt="2022-10-19T01:21:37.776" v="2305" actId="47"/>
        <pc:sldMkLst>
          <pc:docMk/>
          <pc:sldMk cId="53639181" sldId="318"/>
        </pc:sldMkLst>
        <pc:spChg chg="mod">
          <ac:chgData name="Dalton Goodwin" userId="410ed63141fa7090" providerId="LiveId" clId="{09AEB5B0-5034-44E1-B22C-42FA6386A1F6}" dt="2022-10-18T23:49:46.097" v="375" actId="20577"/>
          <ac:spMkLst>
            <pc:docMk/>
            <pc:sldMk cId="53639181" sldId="318"/>
            <ac:spMk id="3" creationId="{762E3ADA-FA1D-23FC-C6DB-9FC28D336BE0}"/>
          </ac:spMkLst>
        </pc:spChg>
      </pc:sldChg>
      <pc:sldChg chg="addSp delSp modSp add mod">
        <pc:chgData name="Dalton Goodwin" userId="410ed63141fa7090" providerId="LiveId" clId="{09AEB5B0-5034-44E1-B22C-42FA6386A1F6}" dt="2022-10-19T21:06:03.078" v="6833" actId="1076"/>
        <pc:sldMkLst>
          <pc:docMk/>
          <pc:sldMk cId="2977233069" sldId="319"/>
        </pc:sldMkLst>
        <pc:spChg chg="mod">
          <ac:chgData name="Dalton Goodwin" userId="410ed63141fa7090" providerId="LiveId" clId="{09AEB5B0-5034-44E1-B22C-42FA6386A1F6}" dt="2022-10-19T00:00:46.887" v="488" actId="1035"/>
          <ac:spMkLst>
            <pc:docMk/>
            <pc:sldMk cId="2977233069" sldId="319"/>
            <ac:spMk id="3" creationId="{762E3ADA-FA1D-23FC-C6DB-9FC28D336BE0}"/>
          </ac:spMkLst>
        </pc:spChg>
        <pc:picChg chg="del">
          <ac:chgData name="Dalton Goodwin" userId="410ed63141fa7090" providerId="LiveId" clId="{09AEB5B0-5034-44E1-B22C-42FA6386A1F6}" dt="2022-10-18T23:59:17.367" v="447" actId="478"/>
          <ac:picMkLst>
            <pc:docMk/>
            <pc:sldMk cId="2977233069" sldId="319"/>
            <ac:picMk id="5" creationId="{EC4CE6A7-5088-2FCC-0C7A-B4B13E83AEBC}"/>
          </ac:picMkLst>
        </pc:picChg>
        <pc:picChg chg="add del mod">
          <ac:chgData name="Dalton Goodwin" userId="410ed63141fa7090" providerId="LiveId" clId="{09AEB5B0-5034-44E1-B22C-42FA6386A1F6}" dt="2022-10-18T23:56:42.367" v="403" actId="478"/>
          <ac:picMkLst>
            <pc:docMk/>
            <pc:sldMk cId="2977233069" sldId="319"/>
            <ac:picMk id="7" creationId="{E564FD2A-BA09-8BCE-06E6-E025677144D3}"/>
          </ac:picMkLst>
        </pc:picChg>
        <pc:picChg chg="add mod">
          <ac:chgData name="Dalton Goodwin" userId="410ed63141fa7090" providerId="LiveId" clId="{09AEB5B0-5034-44E1-B22C-42FA6386A1F6}" dt="2022-10-18T23:58:02.092" v="418" actId="1076"/>
          <ac:picMkLst>
            <pc:docMk/>
            <pc:sldMk cId="2977233069" sldId="319"/>
            <ac:picMk id="9" creationId="{7CBA1D90-C41C-6976-ED7F-EA40D03BD750}"/>
          </ac:picMkLst>
        </pc:picChg>
        <pc:picChg chg="add mod">
          <ac:chgData name="Dalton Goodwin" userId="410ed63141fa7090" providerId="LiveId" clId="{09AEB5B0-5034-44E1-B22C-42FA6386A1F6}" dt="2022-10-19T00:00:10.680" v="481" actId="14100"/>
          <ac:picMkLst>
            <pc:docMk/>
            <pc:sldMk cId="2977233069" sldId="319"/>
            <ac:picMk id="11" creationId="{4FCAC960-B18A-1AA8-3E43-8B35689CEDB3}"/>
          </ac:picMkLst>
        </pc:picChg>
        <pc:picChg chg="add del mod">
          <ac:chgData name="Dalton Goodwin" userId="410ed63141fa7090" providerId="LiveId" clId="{09AEB5B0-5034-44E1-B22C-42FA6386A1F6}" dt="2022-10-19T00:03:22.966" v="505" actId="478"/>
          <ac:picMkLst>
            <pc:docMk/>
            <pc:sldMk cId="2977233069" sldId="319"/>
            <ac:picMk id="12" creationId="{17E8E7FF-AB4A-691C-AAEB-9DB6D0A016A8}"/>
          </ac:picMkLst>
        </pc:picChg>
        <pc:picChg chg="add mod">
          <ac:chgData name="Dalton Goodwin" userId="410ed63141fa7090" providerId="LiveId" clId="{09AEB5B0-5034-44E1-B22C-42FA6386A1F6}" dt="2022-10-19T21:06:03.078" v="6833" actId="1076"/>
          <ac:picMkLst>
            <pc:docMk/>
            <pc:sldMk cId="2977233069" sldId="319"/>
            <ac:picMk id="13" creationId="{78A82998-6A37-C138-60C5-A9259CA8E4C3}"/>
          </ac:picMkLst>
        </pc:picChg>
        <pc:picChg chg="add mod">
          <ac:chgData name="Dalton Goodwin" userId="410ed63141fa7090" providerId="LiveId" clId="{09AEB5B0-5034-44E1-B22C-42FA6386A1F6}" dt="2022-10-19T00:01:15.214" v="491" actId="1076"/>
          <ac:picMkLst>
            <pc:docMk/>
            <pc:sldMk cId="2977233069" sldId="319"/>
            <ac:picMk id="1026" creationId="{6DCC47DC-7293-5211-D5A0-8D223AB9955B}"/>
          </ac:picMkLst>
        </pc:picChg>
        <pc:picChg chg="add mod">
          <ac:chgData name="Dalton Goodwin" userId="410ed63141fa7090" providerId="LiveId" clId="{09AEB5B0-5034-44E1-B22C-42FA6386A1F6}" dt="2022-10-19T00:03:43.492" v="518" actId="692"/>
          <ac:picMkLst>
            <pc:docMk/>
            <pc:sldMk cId="2977233069" sldId="319"/>
            <ac:picMk id="1028" creationId="{144CFF1D-7EBB-B4A0-0A51-F4EF71543058}"/>
          </ac:picMkLst>
        </pc:picChg>
        <pc:picChg chg="add mod">
          <ac:chgData name="Dalton Goodwin" userId="410ed63141fa7090" providerId="LiveId" clId="{09AEB5B0-5034-44E1-B22C-42FA6386A1F6}" dt="2022-10-19T00:03:19.077" v="504" actId="1440"/>
          <ac:picMkLst>
            <pc:docMk/>
            <pc:sldMk cId="2977233069" sldId="319"/>
            <ac:picMk id="1030" creationId="{C63C4D59-5235-2D9F-A41B-0C8AF7361851}"/>
          </ac:picMkLst>
        </pc:picChg>
      </pc:sldChg>
      <pc:sldChg chg="add del ord">
        <pc:chgData name="Dalton Goodwin" userId="410ed63141fa7090" providerId="LiveId" clId="{09AEB5B0-5034-44E1-B22C-42FA6386A1F6}" dt="2022-10-19T00:10:47.497" v="611" actId="47"/>
        <pc:sldMkLst>
          <pc:docMk/>
          <pc:sldMk cId="1627000660" sldId="320"/>
        </pc:sldMkLst>
      </pc:sldChg>
      <pc:sldChg chg="addSp delSp modSp add mod ord modTransition">
        <pc:chgData name="Dalton Goodwin" userId="410ed63141fa7090" providerId="LiveId" clId="{09AEB5B0-5034-44E1-B22C-42FA6386A1F6}" dt="2022-10-19T01:23:22.773" v="2307"/>
        <pc:sldMkLst>
          <pc:docMk/>
          <pc:sldMk cId="3361631247" sldId="321"/>
        </pc:sldMkLst>
        <pc:spChg chg="del">
          <ac:chgData name="Dalton Goodwin" userId="410ed63141fa7090" providerId="LiveId" clId="{09AEB5B0-5034-44E1-B22C-42FA6386A1F6}" dt="2022-10-19T00:10:45.910" v="610" actId="478"/>
          <ac:spMkLst>
            <pc:docMk/>
            <pc:sldMk cId="3361631247" sldId="321"/>
            <ac:spMk id="3" creationId="{3037E28C-2768-8062-49D8-A71BD1D72985}"/>
          </ac:spMkLst>
        </pc:spChg>
        <pc:spChg chg="add mod">
          <ac:chgData name="Dalton Goodwin" userId="410ed63141fa7090" providerId="LiveId" clId="{09AEB5B0-5034-44E1-B22C-42FA6386A1F6}" dt="2022-10-19T00:22:16.308" v="987" actId="20577"/>
          <ac:spMkLst>
            <pc:docMk/>
            <pc:sldMk cId="3361631247" sldId="321"/>
            <ac:spMk id="4" creationId="{F9138711-30CA-6453-4E0D-EE7B5DD5053E}"/>
          </ac:spMkLst>
        </pc:spChg>
        <pc:spChg chg="del">
          <ac:chgData name="Dalton Goodwin" userId="410ed63141fa7090" providerId="LiveId" clId="{09AEB5B0-5034-44E1-B22C-42FA6386A1F6}" dt="2022-10-19T00:10:45.910" v="610" actId="478"/>
          <ac:spMkLst>
            <pc:docMk/>
            <pc:sldMk cId="3361631247" sldId="321"/>
            <ac:spMk id="5" creationId="{38F8AAE0-1B11-620D-1922-CF47A6E5D906}"/>
          </ac:spMkLst>
        </pc:spChg>
        <pc:spChg chg="del">
          <ac:chgData name="Dalton Goodwin" userId="410ed63141fa7090" providerId="LiveId" clId="{09AEB5B0-5034-44E1-B22C-42FA6386A1F6}" dt="2022-10-19T00:10:45.910" v="610" actId="478"/>
          <ac:spMkLst>
            <pc:docMk/>
            <pc:sldMk cId="3361631247" sldId="321"/>
            <ac:spMk id="6" creationId="{5294793D-42C6-282C-CF62-2A77B879F1A4}"/>
          </ac:spMkLst>
        </pc:spChg>
        <pc:spChg chg="del">
          <ac:chgData name="Dalton Goodwin" userId="410ed63141fa7090" providerId="LiveId" clId="{09AEB5B0-5034-44E1-B22C-42FA6386A1F6}" dt="2022-10-19T00:10:45.910" v="610" actId="478"/>
          <ac:spMkLst>
            <pc:docMk/>
            <pc:sldMk cId="3361631247" sldId="321"/>
            <ac:spMk id="7" creationId="{7BF3ECEC-48B2-1310-ACB4-2B236027F6C9}"/>
          </ac:spMkLst>
        </pc:spChg>
        <pc:spChg chg="del">
          <ac:chgData name="Dalton Goodwin" userId="410ed63141fa7090" providerId="LiveId" clId="{09AEB5B0-5034-44E1-B22C-42FA6386A1F6}" dt="2022-10-19T00:10:45.910" v="610" actId="478"/>
          <ac:spMkLst>
            <pc:docMk/>
            <pc:sldMk cId="3361631247" sldId="321"/>
            <ac:spMk id="9" creationId="{8F592062-C9DE-9CCA-67B8-E534F77ED3CA}"/>
          </ac:spMkLst>
        </pc:spChg>
        <pc:spChg chg="del">
          <ac:chgData name="Dalton Goodwin" userId="410ed63141fa7090" providerId="LiveId" clId="{09AEB5B0-5034-44E1-B22C-42FA6386A1F6}" dt="2022-10-19T00:10:45.910" v="610" actId="478"/>
          <ac:spMkLst>
            <pc:docMk/>
            <pc:sldMk cId="3361631247" sldId="321"/>
            <ac:spMk id="10" creationId="{54068F72-C802-C37A-A76C-72F41B5B2D7C}"/>
          </ac:spMkLst>
        </pc:spChg>
        <pc:spChg chg="del">
          <ac:chgData name="Dalton Goodwin" userId="410ed63141fa7090" providerId="LiveId" clId="{09AEB5B0-5034-44E1-B22C-42FA6386A1F6}" dt="2022-10-19T00:10:45.910" v="610" actId="478"/>
          <ac:spMkLst>
            <pc:docMk/>
            <pc:sldMk cId="3361631247" sldId="321"/>
            <ac:spMk id="11" creationId="{2334E09D-25B3-E113-AAC0-BC67FA0B589A}"/>
          </ac:spMkLst>
        </pc:spChg>
        <pc:spChg chg="del">
          <ac:chgData name="Dalton Goodwin" userId="410ed63141fa7090" providerId="LiveId" clId="{09AEB5B0-5034-44E1-B22C-42FA6386A1F6}" dt="2022-10-19T00:10:45.910" v="610" actId="478"/>
          <ac:spMkLst>
            <pc:docMk/>
            <pc:sldMk cId="3361631247" sldId="321"/>
            <ac:spMk id="12" creationId="{CA9F2E79-9337-66CA-2647-9D0C3B7CD361}"/>
          </ac:spMkLst>
        </pc:spChg>
        <pc:spChg chg="add mod">
          <ac:chgData name="Dalton Goodwin" userId="410ed63141fa7090" providerId="LiveId" clId="{09AEB5B0-5034-44E1-B22C-42FA6386A1F6}" dt="2022-10-19T00:10:57.115" v="613"/>
          <ac:spMkLst>
            <pc:docMk/>
            <pc:sldMk cId="3361631247" sldId="321"/>
            <ac:spMk id="13" creationId="{1F0709EB-59D4-A63E-2E91-64B6BDC6F524}"/>
          </ac:spMkLst>
        </pc:spChg>
        <pc:spChg chg="add del mod">
          <ac:chgData name="Dalton Goodwin" userId="410ed63141fa7090" providerId="LiveId" clId="{09AEB5B0-5034-44E1-B22C-42FA6386A1F6}" dt="2022-10-19T00:20:36.970" v="960" actId="21"/>
          <ac:spMkLst>
            <pc:docMk/>
            <pc:sldMk cId="3361631247" sldId="321"/>
            <ac:spMk id="15" creationId="{98D9A3B6-67C1-5F23-4ECB-63124837ABB3}"/>
          </ac:spMkLst>
        </pc:spChg>
        <pc:spChg chg="del">
          <ac:chgData name="Dalton Goodwin" userId="410ed63141fa7090" providerId="LiveId" clId="{09AEB5B0-5034-44E1-B22C-42FA6386A1F6}" dt="2022-10-19T00:10:44.110" v="609" actId="478"/>
          <ac:spMkLst>
            <pc:docMk/>
            <pc:sldMk cId="3361631247" sldId="321"/>
            <ac:spMk id="16" creationId="{6E9987D8-74A5-120E-77BD-CAFE238A61BE}"/>
          </ac:spMkLst>
        </pc:spChg>
        <pc:spChg chg="del">
          <ac:chgData name="Dalton Goodwin" userId="410ed63141fa7090" providerId="LiveId" clId="{09AEB5B0-5034-44E1-B22C-42FA6386A1F6}" dt="2022-10-19T00:10:45.910" v="610" actId="478"/>
          <ac:spMkLst>
            <pc:docMk/>
            <pc:sldMk cId="3361631247" sldId="321"/>
            <ac:spMk id="17" creationId="{3130F607-2E0B-32BE-CED0-1CC911873884}"/>
          </ac:spMkLst>
        </pc:spChg>
        <pc:spChg chg="del">
          <ac:chgData name="Dalton Goodwin" userId="410ed63141fa7090" providerId="LiveId" clId="{09AEB5B0-5034-44E1-B22C-42FA6386A1F6}" dt="2022-10-19T00:10:45.910" v="610" actId="478"/>
          <ac:spMkLst>
            <pc:docMk/>
            <pc:sldMk cId="3361631247" sldId="321"/>
            <ac:spMk id="18" creationId="{750FA09D-921F-CF41-1A6F-7011C597BDCC}"/>
          </ac:spMkLst>
        </pc:spChg>
        <pc:spChg chg="del">
          <ac:chgData name="Dalton Goodwin" userId="410ed63141fa7090" providerId="LiveId" clId="{09AEB5B0-5034-44E1-B22C-42FA6386A1F6}" dt="2022-10-19T00:10:42.470" v="608" actId="478"/>
          <ac:spMkLst>
            <pc:docMk/>
            <pc:sldMk cId="3361631247" sldId="321"/>
            <ac:spMk id="23" creationId="{737522C6-9C5E-A4F8-1D3F-18F56D5563AF}"/>
          </ac:spMkLst>
        </pc:spChg>
        <pc:picChg chg="add mod">
          <ac:chgData name="Dalton Goodwin" userId="410ed63141fa7090" providerId="LiveId" clId="{09AEB5B0-5034-44E1-B22C-42FA6386A1F6}" dt="2022-10-19T00:20:30.626" v="959" actId="692"/>
          <ac:picMkLst>
            <pc:docMk/>
            <pc:sldMk cId="3361631247" sldId="321"/>
            <ac:picMk id="14" creationId="{79160F4C-3084-75F4-953E-C9DBAE65D138}"/>
          </ac:picMkLst>
        </pc:picChg>
      </pc:sldChg>
      <pc:sldChg chg="addSp modSp add mod ord modTransition">
        <pc:chgData name="Dalton Goodwin" userId="410ed63141fa7090" providerId="LiveId" clId="{09AEB5B0-5034-44E1-B22C-42FA6386A1F6}" dt="2022-10-19T01:49:18.385" v="2900" actId="1035"/>
        <pc:sldMkLst>
          <pc:docMk/>
          <pc:sldMk cId="4125770856" sldId="322"/>
        </pc:sldMkLst>
        <pc:spChg chg="add mod">
          <ac:chgData name="Dalton Goodwin" userId="410ed63141fa7090" providerId="LiveId" clId="{09AEB5B0-5034-44E1-B22C-42FA6386A1F6}" dt="2022-10-19T00:11:06.602" v="615"/>
          <ac:spMkLst>
            <pc:docMk/>
            <pc:sldMk cId="4125770856" sldId="322"/>
            <ac:spMk id="3" creationId="{881C9188-067B-1CAB-2580-9E7CCB01B679}"/>
          </ac:spMkLst>
        </pc:spChg>
        <pc:spChg chg="add mod">
          <ac:chgData name="Dalton Goodwin" userId="410ed63141fa7090" providerId="LiveId" clId="{09AEB5B0-5034-44E1-B22C-42FA6386A1F6}" dt="2022-10-19T01:49:18.385" v="2900" actId="1035"/>
          <ac:spMkLst>
            <pc:docMk/>
            <pc:sldMk cId="4125770856" sldId="322"/>
            <ac:spMk id="4" creationId="{4A333731-0E55-EFA6-6144-824BE47D5368}"/>
          </ac:spMkLst>
        </pc:spChg>
        <pc:picChg chg="add mod">
          <ac:chgData name="Dalton Goodwin" userId="410ed63141fa7090" providerId="LiveId" clId="{09AEB5B0-5034-44E1-B22C-42FA6386A1F6}" dt="2022-10-19T00:11:26.298" v="619" actId="1076"/>
          <ac:picMkLst>
            <pc:docMk/>
            <pc:sldMk cId="4125770856" sldId="322"/>
            <ac:picMk id="5" creationId="{04A8570C-204F-BD77-121C-46D37A233923}"/>
          </ac:picMkLst>
        </pc:picChg>
      </pc:sldChg>
      <pc:sldChg chg="addSp delSp modSp add mod ord modTransition">
        <pc:chgData name="Dalton Goodwin" userId="410ed63141fa7090" providerId="LiveId" clId="{09AEB5B0-5034-44E1-B22C-42FA6386A1F6}" dt="2022-10-19T21:01:42.828" v="6070" actId="1036"/>
        <pc:sldMkLst>
          <pc:docMk/>
          <pc:sldMk cId="1173874067" sldId="323"/>
        </pc:sldMkLst>
        <pc:spChg chg="mod">
          <ac:chgData name="Dalton Goodwin" userId="410ed63141fa7090" providerId="LiveId" clId="{09AEB5B0-5034-44E1-B22C-42FA6386A1F6}" dt="2022-10-19T00:12:13.574" v="658" actId="20577"/>
          <ac:spMkLst>
            <pc:docMk/>
            <pc:sldMk cId="1173874067" sldId="323"/>
            <ac:spMk id="2" creationId="{1A2FB20F-95B1-D8B8-A71C-4818FBEB4A3E}"/>
          </ac:spMkLst>
        </pc:spChg>
        <pc:spChg chg="mod">
          <ac:chgData name="Dalton Goodwin" userId="410ed63141fa7090" providerId="LiveId" clId="{09AEB5B0-5034-44E1-B22C-42FA6386A1F6}" dt="2022-10-19T00:49:33.001" v="1850" actId="20577"/>
          <ac:spMkLst>
            <pc:docMk/>
            <pc:sldMk cId="1173874067" sldId="323"/>
            <ac:spMk id="3" creationId="{6A17907C-D466-D557-2FA8-0BB5C27EA218}"/>
          </ac:spMkLst>
        </pc:spChg>
        <pc:spChg chg="del">
          <ac:chgData name="Dalton Goodwin" userId="410ed63141fa7090" providerId="LiveId" clId="{09AEB5B0-5034-44E1-B22C-42FA6386A1F6}" dt="2022-10-19T00:44:59.578" v="1633" actId="478"/>
          <ac:spMkLst>
            <pc:docMk/>
            <pc:sldMk cId="1173874067" sldId="323"/>
            <ac:spMk id="6" creationId="{3F94E994-FAE8-591A-1EDA-EF4853D5B194}"/>
          </ac:spMkLst>
        </pc:spChg>
        <pc:picChg chg="add mod">
          <ac:chgData name="Dalton Goodwin" userId="410ed63141fa7090" providerId="LiveId" clId="{09AEB5B0-5034-44E1-B22C-42FA6386A1F6}" dt="2022-10-19T21:01:42.828" v="6070" actId="1036"/>
          <ac:picMkLst>
            <pc:docMk/>
            <pc:sldMk cId="1173874067" sldId="323"/>
            <ac:picMk id="4" creationId="{5D754B59-EEDE-D242-D89B-967C7E7F148D}"/>
          </ac:picMkLst>
        </pc:picChg>
        <pc:picChg chg="del">
          <ac:chgData name="Dalton Goodwin" userId="410ed63141fa7090" providerId="LiveId" clId="{09AEB5B0-5034-44E1-B22C-42FA6386A1F6}" dt="2022-10-19T00:44:58.899" v="1632" actId="478"/>
          <ac:picMkLst>
            <pc:docMk/>
            <pc:sldMk cId="1173874067" sldId="323"/>
            <ac:picMk id="5" creationId="{56C30703-4CA7-6C93-8C71-0BD71D80135D}"/>
          </ac:picMkLst>
        </pc:picChg>
        <pc:picChg chg="add mod">
          <ac:chgData name="Dalton Goodwin" userId="410ed63141fa7090" providerId="LiveId" clId="{09AEB5B0-5034-44E1-B22C-42FA6386A1F6}" dt="2022-10-19T21:01:42.828" v="6070" actId="1036"/>
          <ac:picMkLst>
            <pc:docMk/>
            <pc:sldMk cId="1173874067" sldId="323"/>
            <ac:picMk id="8" creationId="{B4ED9A1B-6B26-BCAE-DA06-3ABCFE9747A0}"/>
          </ac:picMkLst>
        </pc:picChg>
        <pc:picChg chg="add mod">
          <ac:chgData name="Dalton Goodwin" userId="410ed63141fa7090" providerId="LiveId" clId="{09AEB5B0-5034-44E1-B22C-42FA6386A1F6}" dt="2022-10-19T21:01:42.828" v="6070" actId="1036"/>
          <ac:picMkLst>
            <pc:docMk/>
            <pc:sldMk cId="1173874067" sldId="323"/>
            <ac:picMk id="9" creationId="{4935FC7F-1DB5-F934-A753-B908CA5D6A60}"/>
          </ac:picMkLst>
        </pc:picChg>
      </pc:sldChg>
      <pc:sldChg chg="modSp add mod ord">
        <pc:chgData name="Dalton Goodwin" userId="410ed63141fa7090" providerId="LiveId" clId="{09AEB5B0-5034-44E1-B22C-42FA6386A1F6}" dt="2022-10-19T20:45:43.265" v="5326" actId="20577"/>
        <pc:sldMkLst>
          <pc:docMk/>
          <pc:sldMk cId="4248623077" sldId="324"/>
        </pc:sldMkLst>
        <pc:spChg chg="mod">
          <ac:chgData name="Dalton Goodwin" userId="410ed63141fa7090" providerId="LiveId" clId="{09AEB5B0-5034-44E1-B22C-42FA6386A1F6}" dt="2022-10-19T20:45:43.265" v="5326" actId="20577"/>
          <ac:spMkLst>
            <pc:docMk/>
            <pc:sldMk cId="4248623077" sldId="324"/>
            <ac:spMk id="3" creationId="{762E3ADA-FA1D-23FC-C6DB-9FC28D336BE0}"/>
          </ac:spMkLst>
        </pc:spChg>
      </pc:sldChg>
      <pc:sldChg chg="addSp delSp modSp add mod">
        <pc:chgData name="Dalton Goodwin" userId="410ed63141fa7090" providerId="LiveId" clId="{09AEB5B0-5034-44E1-B22C-42FA6386A1F6}" dt="2022-10-19T21:02:17.078" v="6265" actId="1036"/>
        <pc:sldMkLst>
          <pc:docMk/>
          <pc:sldMk cId="3209736075" sldId="325"/>
        </pc:sldMkLst>
        <pc:spChg chg="mod">
          <ac:chgData name="Dalton Goodwin" userId="410ed63141fa7090" providerId="LiveId" clId="{09AEB5B0-5034-44E1-B22C-42FA6386A1F6}" dt="2022-10-19T00:51:19.177" v="1920" actId="20577"/>
          <ac:spMkLst>
            <pc:docMk/>
            <pc:sldMk cId="3209736075" sldId="325"/>
            <ac:spMk id="2" creationId="{1A2FB20F-95B1-D8B8-A71C-4818FBEB4A3E}"/>
          </ac:spMkLst>
        </pc:spChg>
        <pc:spChg chg="del">
          <ac:chgData name="Dalton Goodwin" userId="410ed63141fa7090" providerId="LiveId" clId="{09AEB5B0-5034-44E1-B22C-42FA6386A1F6}" dt="2022-10-19T00:51:33.001" v="1921" actId="478"/>
          <ac:spMkLst>
            <pc:docMk/>
            <pc:sldMk cId="3209736075" sldId="325"/>
            <ac:spMk id="3" creationId="{6A17907C-D466-D557-2FA8-0BB5C27EA218}"/>
          </ac:spMkLst>
        </pc:spChg>
        <pc:spChg chg="add del mod">
          <ac:chgData name="Dalton Goodwin" userId="410ed63141fa7090" providerId="LiveId" clId="{09AEB5B0-5034-44E1-B22C-42FA6386A1F6}" dt="2022-10-19T00:51:34.881" v="1922" actId="478"/>
          <ac:spMkLst>
            <pc:docMk/>
            <pc:sldMk cId="3209736075" sldId="325"/>
            <ac:spMk id="4" creationId="{301B0A84-8793-EEB2-99A3-910C9052C1A1}"/>
          </ac:spMkLst>
        </pc:spChg>
        <pc:spChg chg="add del mod">
          <ac:chgData name="Dalton Goodwin" userId="410ed63141fa7090" providerId="LiveId" clId="{09AEB5B0-5034-44E1-B22C-42FA6386A1F6}" dt="2022-10-19T21:01:59.231" v="6137"/>
          <ac:spMkLst>
            <pc:docMk/>
            <pc:sldMk cId="3209736075" sldId="325"/>
            <ac:spMk id="5" creationId="{F496AE4A-AEAF-6E0C-6546-6CB120E5E70C}"/>
          </ac:spMkLst>
        </pc:spChg>
        <pc:spChg chg="add del mod">
          <ac:chgData name="Dalton Goodwin" userId="410ed63141fa7090" providerId="LiveId" clId="{09AEB5B0-5034-44E1-B22C-42FA6386A1F6}" dt="2022-10-19T21:01:59.231" v="6137"/>
          <ac:spMkLst>
            <pc:docMk/>
            <pc:sldMk cId="3209736075" sldId="325"/>
            <ac:spMk id="6" creationId="{CDDC78B6-1DCD-9031-741B-E391AB17ED65}"/>
          </ac:spMkLst>
        </pc:spChg>
        <pc:spChg chg="add del mod">
          <ac:chgData name="Dalton Goodwin" userId="410ed63141fa7090" providerId="LiveId" clId="{09AEB5B0-5034-44E1-B22C-42FA6386A1F6}" dt="2022-10-19T21:01:59.231" v="6137"/>
          <ac:spMkLst>
            <pc:docMk/>
            <pc:sldMk cId="3209736075" sldId="325"/>
            <ac:spMk id="8" creationId="{D62F486E-1BD3-E3AC-DD3A-61584C6A7F1A}"/>
          </ac:spMkLst>
        </pc:spChg>
        <pc:spChg chg="add mod">
          <ac:chgData name="Dalton Goodwin" userId="410ed63141fa7090" providerId="LiveId" clId="{09AEB5B0-5034-44E1-B22C-42FA6386A1F6}" dt="2022-10-19T21:02:08.632" v="6211" actId="1035"/>
          <ac:spMkLst>
            <pc:docMk/>
            <pc:sldMk cId="3209736075" sldId="325"/>
            <ac:spMk id="9" creationId="{BCE74561-7594-5519-1698-EAAE18904BC4}"/>
          </ac:spMkLst>
        </pc:spChg>
        <pc:spChg chg="add mod">
          <ac:chgData name="Dalton Goodwin" userId="410ed63141fa7090" providerId="LiveId" clId="{09AEB5B0-5034-44E1-B22C-42FA6386A1F6}" dt="2022-10-19T21:02:08.632" v="6211" actId="1035"/>
          <ac:spMkLst>
            <pc:docMk/>
            <pc:sldMk cId="3209736075" sldId="325"/>
            <ac:spMk id="10" creationId="{5F1643C8-2750-2A44-1F8A-F252B2AAE128}"/>
          </ac:spMkLst>
        </pc:spChg>
        <pc:spChg chg="add mod">
          <ac:chgData name="Dalton Goodwin" userId="410ed63141fa7090" providerId="LiveId" clId="{09AEB5B0-5034-44E1-B22C-42FA6386A1F6}" dt="2022-10-19T21:02:08.632" v="6211" actId="1035"/>
          <ac:spMkLst>
            <pc:docMk/>
            <pc:sldMk cId="3209736075" sldId="325"/>
            <ac:spMk id="11" creationId="{AE4CD970-CF35-8499-6DA3-11CA442068D4}"/>
          </ac:spMkLst>
        </pc:spChg>
        <pc:spChg chg="add mod">
          <ac:chgData name="Dalton Goodwin" userId="410ed63141fa7090" providerId="LiveId" clId="{09AEB5B0-5034-44E1-B22C-42FA6386A1F6}" dt="2022-10-19T21:02:08.632" v="6211" actId="1035"/>
          <ac:spMkLst>
            <pc:docMk/>
            <pc:sldMk cId="3209736075" sldId="325"/>
            <ac:spMk id="12" creationId="{1FFB0BD1-6F08-113B-4D8E-1FEAD95D51E7}"/>
          </ac:spMkLst>
        </pc:spChg>
        <pc:spChg chg="add mod">
          <ac:chgData name="Dalton Goodwin" userId="410ed63141fa7090" providerId="LiveId" clId="{09AEB5B0-5034-44E1-B22C-42FA6386A1F6}" dt="2022-10-19T21:02:08.632" v="6211" actId="1035"/>
          <ac:spMkLst>
            <pc:docMk/>
            <pc:sldMk cId="3209736075" sldId="325"/>
            <ac:spMk id="13" creationId="{F29ACAEB-880E-B1F4-EC89-87B75F48C651}"/>
          </ac:spMkLst>
        </pc:spChg>
        <pc:spChg chg="add mod">
          <ac:chgData name="Dalton Goodwin" userId="410ed63141fa7090" providerId="LiveId" clId="{09AEB5B0-5034-44E1-B22C-42FA6386A1F6}" dt="2022-10-19T21:02:08.632" v="6211" actId="1035"/>
          <ac:spMkLst>
            <pc:docMk/>
            <pc:sldMk cId="3209736075" sldId="325"/>
            <ac:spMk id="14" creationId="{F2A02958-CDED-4F1A-9DBD-B4C1BFF74BAF}"/>
          </ac:spMkLst>
        </pc:spChg>
        <pc:spChg chg="add mod">
          <ac:chgData name="Dalton Goodwin" userId="410ed63141fa7090" providerId="LiveId" clId="{09AEB5B0-5034-44E1-B22C-42FA6386A1F6}" dt="2022-10-19T21:02:17.078" v="6265" actId="1036"/>
          <ac:spMkLst>
            <pc:docMk/>
            <pc:sldMk cId="3209736075" sldId="325"/>
            <ac:spMk id="18" creationId="{679D8248-8DAD-308C-A18A-C73F5A3E5890}"/>
          </ac:spMkLst>
        </pc:spChg>
        <pc:spChg chg="add mod">
          <ac:chgData name="Dalton Goodwin" userId="410ed63141fa7090" providerId="LiveId" clId="{09AEB5B0-5034-44E1-B22C-42FA6386A1F6}" dt="2022-10-19T21:02:17.078" v="6265" actId="1036"/>
          <ac:spMkLst>
            <pc:docMk/>
            <pc:sldMk cId="3209736075" sldId="325"/>
            <ac:spMk id="19" creationId="{062EECFE-06A7-71B7-3447-8E36C8F43A44}"/>
          </ac:spMkLst>
        </pc:spChg>
        <pc:spChg chg="add mod">
          <ac:chgData name="Dalton Goodwin" userId="410ed63141fa7090" providerId="LiveId" clId="{09AEB5B0-5034-44E1-B22C-42FA6386A1F6}" dt="2022-10-19T21:02:17.078" v="6265" actId="1036"/>
          <ac:spMkLst>
            <pc:docMk/>
            <pc:sldMk cId="3209736075" sldId="325"/>
            <ac:spMk id="20" creationId="{EDCA2DF6-7FEE-24B6-49AF-56CA37A1B30F}"/>
          </ac:spMkLst>
        </pc:spChg>
        <pc:spChg chg="add mod">
          <ac:chgData name="Dalton Goodwin" userId="410ed63141fa7090" providerId="LiveId" clId="{09AEB5B0-5034-44E1-B22C-42FA6386A1F6}" dt="2022-10-19T21:02:17.078" v="6265" actId="1036"/>
          <ac:spMkLst>
            <pc:docMk/>
            <pc:sldMk cId="3209736075" sldId="325"/>
            <ac:spMk id="21" creationId="{5564B6CC-B70A-521B-8CDA-087ADD299FEC}"/>
          </ac:spMkLst>
        </pc:spChg>
        <pc:spChg chg="add mod">
          <ac:chgData name="Dalton Goodwin" userId="410ed63141fa7090" providerId="LiveId" clId="{09AEB5B0-5034-44E1-B22C-42FA6386A1F6}" dt="2022-10-19T21:02:17.078" v="6265" actId="1036"/>
          <ac:spMkLst>
            <pc:docMk/>
            <pc:sldMk cId="3209736075" sldId="325"/>
            <ac:spMk id="22" creationId="{D582DBB3-63E0-7FFD-0EE6-C2683EAB9D28}"/>
          </ac:spMkLst>
        </pc:spChg>
        <pc:spChg chg="add mod">
          <ac:chgData name="Dalton Goodwin" userId="410ed63141fa7090" providerId="LiveId" clId="{09AEB5B0-5034-44E1-B22C-42FA6386A1F6}" dt="2022-10-19T21:02:17.078" v="6265" actId="1036"/>
          <ac:spMkLst>
            <pc:docMk/>
            <pc:sldMk cId="3209736075" sldId="325"/>
            <ac:spMk id="23" creationId="{EA96E884-8DF6-08BB-83E7-003D5D2FF9B0}"/>
          </ac:spMkLst>
        </pc:spChg>
        <pc:picChg chg="del">
          <ac:chgData name="Dalton Goodwin" userId="410ed63141fa7090" providerId="LiveId" clId="{09AEB5B0-5034-44E1-B22C-42FA6386A1F6}" dt="2022-10-19T00:52:44.065" v="1941" actId="478"/>
          <ac:picMkLst>
            <pc:docMk/>
            <pc:sldMk cId="3209736075" sldId="325"/>
            <ac:picMk id="7" creationId="{4E1474D6-E815-AEE8-588F-CCCD7DB640E5}"/>
          </ac:picMkLst>
        </pc:picChg>
        <pc:picChg chg="add mod">
          <ac:chgData name="Dalton Goodwin" userId="410ed63141fa7090" providerId="LiveId" clId="{09AEB5B0-5034-44E1-B22C-42FA6386A1F6}" dt="2022-10-19T21:02:08.632" v="6211" actId="1035"/>
          <ac:picMkLst>
            <pc:docMk/>
            <pc:sldMk cId="3209736075" sldId="325"/>
            <ac:picMk id="15" creationId="{D3365F4A-6C26-F65C-217B-19473A0B5404}"/>
          </ac:picMkLst>
        </pc:picChg>
        <pc:picChg chg="add mod">
          <ac:chgData name="Dalton Goodwin" userId="410ed63141fa7090" providerId="LiveId" clId="{09AEB5B0-5034-44E1-B22C-42FA6386A1F6}" dt="2022-10-19T21:02:08.632" v="6211" actId="1035"/>
          <ac:picMkLst>
            <pc:docMk/>
            <pc:sldMk cId="3209736075" sldId="325"/>
            <ac:picMk id="16" creationId="{069B8E11-1833-A5F0-3907-22F8AFA104B1}"/>
          </ac:picMkLst>
        </pc:picChg>
        <pc:picChg chg="add mod">
          <ac:chgData name="Dalton Goodwin" userId="410ed63141fa7090" providerId="LiveId" clId="{09AEB5B0-5034-44E1-B22C-42FA6386A1F6}" dt="2022-10-19T21:02:08.632" v="6211" actId="1035"/>
          <ac:picMkLst>
            <pc:docMk/>
            <pc:sldMk cId="3209736075" sldId="325"/>
            <ac:picMk id="17" creationId="{37CBCCFF-C6EA-FD52-F5B7-54DD1266D846}"/>
          </ac:picMkLst>
        </pc:picChg>
        <pc:picChg chg="add mod">
          <ac:chgData name="Dalton Goodwin" userId="410ed63141fa7090" providerId="LiveId" clId="{09AEB5B0-5034-44E1-B22C-42FA6386A1F6}" dt="2022-10-19T21:02:17.078" v="6265" actId="1036"/>
          <ac:picMkLst>
            <pc:docMk/>
            <pc:sldMk cId="3209736075" sldId="325"/>
            <ac:picMk id="24" creationId="{F4A7F17E-6865-5A90-833B-798F19635281}"/>
          </ac:picMkLst>
        </pc:picChg>
        <pc:picChg chg="add mod">
          <ac:chgData name="Dalton Goodwin" userId="410ed63141fa7090" providerId="LiveId" clId="{09AEB5B0-5034-44E1-B22C-42FA6386A1F6}" dt="2022-10-19T21:02:17.078" v="6265" actId="1036"/>
          <ac:picMkLst>
            <pc:docMk/>
            <pc:sldMk cId="3209736075" sldId="325"/>
            <ac:picMk id="25" creationId="{B2DE83C4-FD0D-15E9-81FD-8A2A2324515F}"/>
          </ac:picMkLst>
        </pc:picChg>
        <pc:picChg chg="add mod">
          <ac:chgData name="Dalton Goodwin" userId="410ed63141fa7090" providerId="LiveId" clId="{09AEB5B0-5034-44E1-B22C-42FA6386A1F6}" dt="2022-10-19T21:02:17.078" v="6265" actId="1036"/>
          <ac:picMkLst>
            <pc:docMk/>
            <pc:sldMk cId="3209736075" sldId="325"/>
            <ac:picMk id="26" creationId="{349F80D5-F6BB-9B74-7C41-6BB3BE8FAE90}"/>
          </ac:picMkLst>
        </pc:picChg>
        <pc:picChg chg="add del mod">
          <ac:chgData name="Dalton Goodwin" userId="410ed63141fa7090" providerId="LiveId" clId="{09AEB5B0-5034-44E1-B22C-42FA6386A1F6}" dt="2022-10-19T00:55:39.007" v="1957" actId="1076"/>
          <ac:picMkLst>
            <pc:docMk/>
            <pc:sldMk cId="3209736075" sldId="325"/>
            <ac:picMk id="3074" creationId="{9E833572-C89F-2464-442A-7B2DC64EA8EE}"/>
          </ac:picMkLst>
        </pc:picChg>
        <pc:picChg chg="add del mod">
          <ac:chgData name="Dalton Goodwin" userId="410ed63141fa7090" providerId="LiveId" clId="{09AEB5B0-5034-44E1-B22C-42FA6386A1F6}" dt="2022-10-19T00:52:17.641" v="1937"/>
          <ac:picMkLst>
            <pc:docMk/>
            <pc:sldMk cId="3209736075" sldId="325"/>
            <ac:picMk id="3076" creationId="{6A474920-95D6-DAE9-30DE-4E164BED8570}"/>
          </ac:picMkLst>
        </pc:picChg>
        <pc:picChg chg="add mod">
          <ac:chgData name="Dalton Goodwin" userId="410ed63141fa7090" providerId="LiveId" clId="{09AEB5B0-5034-44E1-B22C-42FA6386A1F6}" dt="2022-10-19T00:55:35.509" v="1956" actId="1076"/>
          <ac:picMkLst>
            <pc:docMk/>
            <pc:sldMk cId="3209736075" sldId="325"/>
            <ac:picMk id="3078" creationId="{A5234846-00EF-26B5-FBD9-BCC65BC8AFF7}"/>
          </ac:picMkLst>
        </pc:picChg>
        <pc:picChg chg="add mod">
          <ac:chgData name="Dalton Goodwin" userId="410ed63141fa7090" providerId="LiveId" clId="{09AEB5B0-5034-44E1-B22C-42FA6386A1F6}" dt="2022-10-19T00:55:45.765" v="1958" actId="1076"/>
          <ac:picMkLst>
            <pc:docMk/>
            <pc:sldMk cId="3209736075" sldId="325"/>
            <ac:picMk id="3080" creationId="{5F5A0532-3224-84F7-6A97-04137E6A85E2}"/>
          </ac:picMkLst>
        </pc:picChg>
      </pc:sldChg>
      <pc:sldChg chg="addSp delSp modSp add del mod">
        <pc:chgData name="Dalton Goodwin" userId="410ed63141fa7090" providerId="LiveId" clId="{09AEB5B0-5034-44E1-B22C-42FA6386A1F6}" dt="2022-10-19T01:20:41.200" v="2298" actId="47"/>
        <pc:sldMkLst>
          <pc:docMk/>
          <pc:sldMk cId="1745602931" sldId="326"/>
        </pc:sldMkLst>
        <pc:spChg chg="mod">
          <ac:chgData name="Dalton Goodwin" userId="410ed63141fa7090" providerId="LiveId" clId="{09AEB5B0-5034-44E1-B22C-42FA6386A1F6}" dt="2022-10-19T01:09:49.951" v="2157" actId="1076"/>
          <ac:spMkLst>
            <pc:docMk/>
            <pc:sldMk cId="1745602931" sldId="326"/>
            <ac:spMk id="2" creationId="{1A2FB20F-95B1-D8B8-A71C-4818FBEB4A3E}"/>
          </ac:spMkLst>
        </pc:spChg>
        <pc:spChg chg="add del mod">
          <ac:chgData name="Dalton Goodwin" userId="410ed63141fa7090" providerId="LiveId" clId="{09AEB5B0-5034-44E1-B22C-42FA6386A1F6}" dt="2022-10-19T01:07:55.239" v="2108" actId="478"/>
          <ac:spMkLst>
            <pc:docMk/>
            <pc:sldMk cId="1745602931" sldId="326"/>
            <ac:spMk id="3" creationId="{5FE674F6-07F6-F9D0-4933-6DE84D050BD7}"/>
          </ac:spMkLst>
        </pc:spChg>
        <pc:spChg chg="add del mod">
          <ac:chgData name="Dalton Goodwin" userId="410ed63141fa7090" providerId="LiveId" clId="{09AEB5B0-5034-44E1-B22C-42FA6386A1F6}" dt="2022-10-19T01:07:56.431" v="2109" actId="478"/>
          <ac:spMkLst>
            <pc:docMk/>
            <pc:sldMk cId="1745602931" sldId="326"/>
            <ac:spMk id="4" creationId="{8C766CBB-457E-89C1-5E80-10B0AFBCF71A}"/>
          </ac:spMkLst>
        </pc:spChg>
        <pc:spChg chg="add del mod">
          <ac:chgData name="Dalton Goodwin" userId="410ed63141fa7090" providerId="LiveId" clId="{09AEB5B0-5034-44E1-B22C-42FA6386A1F6}" dt="2022-10-19T01:00:13.162" v="2056"/>
          <ac:spMkLst>
            <pc:docMk/>
            <pc:sldMk cId="1745602931" sldId="326"/>
            <ac:spMk id="7" creationId="{20995E16-9425-37B3-DA77-D0197495DF06}"/>
          </ac:spMkLst>
        </pc:spChg>
        <pc:spChg chg="add del mod">
          <ac:chgData name="Dalton Goodwin" userId="410ed63141fa7090" providerId="LiveId" clId="{09AEB5B0-5034-44E1-B22C-42FA6386A1F6}" dt="2022-10-19T01:00:13.162" v="2056"/>
          <ac:spMkLst>
            <pc:docMk/>
            <pc:sldMk cId="1745602931" sldId="326"/>
            <ac:spMk id="8" creationId="{D3B0259B-FA3D-6ACE-5538-96BE455663C3}"/>
          </ac:spMkLst>
        </pc:spChg>
        <pc:spChg chg="add del mod">
          <ac:chgData name="Dalton Goodwin" userId="410ed63141fa7090" providerId="LiveId" clId="{09AEB5B0-5034-44E1-B22C-42FA6386A1F6}" dt="2022-10-19T01:10:58.952" v="2186" actId="478"/>
          <ac:spMkLst>
            <pc:docMk/>
            <pc:sldMk cId="1745602931" sldId="326"/>
            <ac:spMk id="10" creationId="{AD860246-713D-9286-BCCF-CBD0A3D26192}"/>
          </ac:spMkLst>
        </pc:spChg>
        <pc:spChg chg="add del mod">
          <ac:chgData name="Dalton Goodwin" userId="410ed63141fa7090" providerId="LiveId" clId="{09AEB5B0-5034-44E1-B22C-42FA6386A1F6}" dt="2022-10-19T01:10:58.952" v="2186" actId="478"/>
          <ac:spMkLst>
            <pc:docMk/>
            <pc:sldMk cId="1745602931" sldId="326"/>
            <ac:spMk id="11" creationId="{4CA84C72-BDFF-453A-2029-F35974644D9A}"/>
          </ac:spMkLst>
        </pc:spChg>
        <pc:spChg chg="add del mod">
          <ac:chgData name="Dalton Goodwin" userId="410ed63141fa7090" providerId="LiveId" clId="{09AEB5B0-5034-44E1-B22C-42FA6386A1F6}" dt="2022-10-19T01:11:02.319" v="2188" actId="478"/>
          <ac:spMkLst>
            <pc:docMk/>
            <pc:sldMk cId="1745602931" sldId="326"/>
            <ac:spMk id="13" creationId="{1CFC30A4-0146-BED5-B76C-6DD38CD40989}"/>
          </ac:spMkLst>
        </pc:spChg>
        <pc:spChg chg="add del mod">
          <ac:chgData name="Dalton Goodwin" userId="410ed63141fa7090" providerId="LiveId" clId="{09AEB5B0-5034-44E1-B22C-42FA6386A1F6}" dt="2022-10-19T01:11:02.319" v="2188" actId="478"/>
          <ac:spMkLst>
            <pc:docMk/>
            <pc:sldMk cId="1745602931" sldId="326"/>
            <ac:spMk id="14" creationId="{B55553C8-6949-8E82-CAC0-4F27B8C758E4}"/>
          </ac:spMkLst>
        </pc:spChg>
        <pc:spChg chg="add del mod">
          <ac:chgData name="Dalton Goodwin" userId="410ed63141fa7090" providerId="LiveId" clId="{09AEB5B0-5034-44E1-B22C-42FA6386A1F6}" dt="2022-10-19T01:11:13.743" v="2191" actId="478"/>
          <ac:spMkLst>
            <pc:docMk/>
            <pc:sldMk cId="1745602931" sldId="326"/>
            <ac:spMk id="15" creationId="{8B534F77-CE74-3568-7ECD-25BE2BABAA18}"/>
          </ac:spMkLst>
        </pc:spChg>
        <pc:spChg chg="add del mod">
          <ac:chgData name="Dalton Goodwin" userId="410ed63141fa7090" providerId="LiveId" clId="{09AEB5B0-5034-44E1-B22C-42FA6386A1F6}" dt="2022-10-19T01:11:13.743" v="2191" actId="478"/>
          <ac:spMkLst>
            <pc:docMk/>
            <pc:sldMk cId="1745602931" sldId="326"/>
            <ac:spMk id="16" creationId="{1E5297F2-94D8-C36C-22AC-2804DC3A2C58}"/>
          </ac:spMkLst>
        </pc:spChg>
        <pc:spChg chg="add del mod">
          <ac:chgData name="Dalton Goodwin" userId="410ed63141fa7090" providerId="LiveId" clId="{09AEB5B0-5034-44E1-B22C-42FA6386A1F6}" dt="2022-10-19T01:11:13.743" v="2191" actId="478"/>
          <ac:spMkLst>
            <pc:docMk/>
            <pc:sldMk cId="1745602931" sldId="326"/>
            <ac:spMk id="17" creationId="{7A897F6A-6843-5D0D-AD60-AD94177A0A6B}"/>
          </ac:spMkLst>
        </pc:spChg>
        <pc:spChg chg="add del mod">
          <ac:chgData name="Dalton Goodwin" userId="410ed63141fa7090" providerId="LiveId" clId="{09AEB5B0-5034-44E1-B22C-42FA6386A1F6}" dt="2022-10-19T01:11:13.743" v="2191" actId="478"/>
          <ac:spMkLst>
            <pc:docMk/>
            <pc:sldMk cId="1745602931" sldId="326"/>
            <ac:spMk id="18" creationId="{C337A18C-3ED8-A09A-0B3C-F579ECE8568A}"/>
          </ac:spMkLst>
        </pc:spChg>
        <pc:spChg chg="add mod">
          <ac:chgData name="Dalton Goodwin" userId="410ed63141fa7090" providerId="LiveId" clId="{09AEB5B0-5034-44E1-B22C-42FA6386A1F6}" dt="2022-10-19T01:10:59.786" v="2187"/>
          <ac:spMkLst>
            <pc:docMk/>
            <pc:sldMk cId="1745602931" sldId="326"/>
            <ac:spMk id="19" creationId="{5B69B1A1-114A-6F9C-A697-47D1C53F675E}"/>
          </ac:spMkLst>
        </pc:spChg>
        <pc:spChg chg="add mod">
          <ac:chgData name="Dalton Goodwin" userId="410ed63141fa7090" providerId="LiveId" clId="{09AEB5B0-5034-44E1-B22C-42FA6386A1F6}" dt="2022-10-19T01:10:59.786" v="2187"/>
          <ac:spMkLst>
            <pc:docMk/>
            <pc:sldMk cId="1745602931" sldId="326"/>
            <ac:spMk id="20" creationId="{949F85FA-2C3A-B09B-4DB0-2DE3A8362C07}"/>
          </ac:spMkLst>
        </pc:spChg>
        <pc:spChg chg="add mod">
          <ac:chgData name="Dalton Goodwin" userId="410ed63141fa7090" providerId="LiveId" clId="{09AEB5B0-5034-44E1-B22C-42FA6386A1F6}" dt="2022-10-19T01:11:08.744" v="2190" actId="1076"/>
          <ac:spMkLst>
            <pc:docMk/>
            <pc:sldMk cId="1745602931" sldId="326"/>
            <ac:spMk id="21" creationId="{4071BD86-F8D9-DE92-4A7C-3CA81E4AA237}"/>
          </ac:spMkLst>
        </pc:spChg>
        <pc:spChg chg="add mod">
          <ac:chgData name="Dalton Goodwin" userId="410ed63141fa7090" providerId="LiveId" clId="{09AEB5B0-5034-44E1-B22C-42FA6386A1F6}" dt="2022-10-19T01:12:55.878" v="2227" actId="20577"/>
          <ac:spMkLst>
            <pc:docMk/>
            <pc:sldMk cId="1745602931" sldId="326"/>
            <ac:spMk id="22" creationId="{6D0812EC-B393-2BCD-1437-BEEF6FF0DF95}"/>
          </ac:spMkLst>
        </pc:spChg>
        <pc:spChg chg="add mod">
          <ac:chgData name="Dalton Goodwin" userId="410ed63141fa7090" providerId="LiveId" clId="{09AEB5B0-5034-44E1-B22C-42FA6386A1F6}" dt="2022-10-19T01:11:24.999" v="2193" actId="1076"/>
          <ac:spMkLst>
            <pc:docMk/>
            <pc:sldMk cId="1745602931" sldId="326"/>
            <ac:spMk id="23" creationId="{1E7CCD27-B3C0-FECD-5610-43370E32523F}"/>
          </ac:spMkLst>
        </pc:spChg>
        <pc:spChg chg="add mod">
          <ac:chgData name="Dalton Goodwin" userId="410ed63141fa7090" providerId="LiveId" clId="{09AEB5B0-5034-44E1-B22C-42FA6386A1F6}" dt="2022-10-19T01:12:43.734" v="2208" actId="20577"/>
          <ac:spMkLst>
            <pc:docMk/>
            <pc:sldMk cId="1745602931" sldId="326"/>
            <ac:spMk id="24" creationId="{EFA425DC-B29C-994B-A6C0-AD0D1195CD7B}"/>
          </ac:spMkLst>
        </pc:spChg>
        <pc:spChg chg="add mod">
          <ac:chgData name="Dalton Goodwin" userId="410ed63141fa7090" providerId="LiveId" clId="{09AEB5B0-5034-44E1-B22C-42FA6386A1F6}" dt="2022-10-19T01:11:24.999" v="2193" actId="1076"/>
          <ac:spMkLst>
            <pc:docMk/>
            <pc:sldMk cId="1745602931" sldId="326"/>
            <ac:spMk id="25" creationId="{C3363025-5600-A897-A5FB-4C45C03D63E4}"/>
          </ac:spMkLst>
        </pc:spChg>
        <pc:spChg chg="add mod">
          <ac:chgData name="Dalton Goodwin" userId="410ed63141fa7090" providerId="LiveId" clId="{09AEB5B0-5034-44E1-B22C-42FA6386A1F6}" dt="2022-10-19T01:12:50.111" v="2216" actId="20577"/>
          <ac:spMkLst>
            <pc:docMk/>
            <pc:sldMk cId="1745602931" sldId="326"/>
            <ac:spMk id="26" creationId="{BE0A9E3A-8F69-8B67-0DC6-A11DEDD36021}"/>
          </ac:spMkLst>
        </pc:spChg>
        <pc:spChg chg="add del mod">
          <ac:chgData name="Dalton Goodwin" userId="410ed63141fa7090" providerId="LiveId" clId="{09AEB5B0-5034-44E1-B22C-42FA6386A1F6}" dt="2022-10-19T01:12:21.206" v="2200" actId="478"/>
          <ac:spMkLst>
            <pc:docMk/>
            <pc:sldMk cId="1745602931" sldId="326"/>
            <ac:spMk id="27" creationId="{6011E859-4651-3A75-8FF9-265A13073937}"/>
          </ac:spMkLst>
        </pc:spChg>
        <pc:spChg chg="add del mod">
          <ac:chgData name="Dalton Goodwin" userId="410ed63141fa7090" providerId="LiveId" clId="{09AEB5B0-5034-44E1-B22C-42FA6386A1F6}" dt="2022-10-19T01:12:21.206" v="2200" actId="478"/>
          <ac:spMkLst>
            <pc:docMk/>
            <pc:sldMk cId="1745602931" sldId="326"/>
            <ac:spMk id="28" creationId="{470F477E-CC30-3581-288B-9ECC1ACC85F6}"/>
          </ac:spMkLst>
        </pc:spChg>
        <pc:spChg chg="add del mod">
          <ac:chgData name="Dalton Goodwin" userId="410ed63141fa7090" providerId="LiveId" clId="{09AEB5B0-5034-44E1-B22C-42FA6386A1F6}" dt="2022-10-19T01:12:21.206" v="2200" actId="478"/>
          <ac:spMkLst>
            <pc:docMk/>
            <pc:sldMk cId="1745602931" sldId="326"/>
            <ac:spMk id="29" creationId="{91CC58F8-FDDD-DD51-4134-C8831DFB16A5}"/>
          </ac:spMkLst>
        </pc:spChg>
        <pc:spChg chg="add del mod">
          <ac:chgData name="Dalton Goodwin" userId="410ed63141fa7090" providerId="LiveId" clId="{09AEB5B0-5034-44E1-B22C-42FA6386A1F6}" dt="2022-10-19T01:12:21.206" v="2200" actId="478"/>
          <ac:spMkLst>
            <pc:docMk/>
            <pc:sldMk cId="1745602931" sldId="326"/>
            <ac:spMk id="30" creationId="{5928C4B5-687E-F4E8-61D2-EA4224D4C544}"/>
          </ac:spMkLst>
        </pc:spChg>
        <pc:spChg chg="add mod">
          <ac:chgData name="Dalton Goodwin" userId="410ed63141fa7090" providerId="LiveId" clId="{09AEB5B0-5034-44E1-B22C-42FA6386A1F6}" dt="2022-10-19T01:12:38.116" v="2202" actId="1076"/>
          <ac:spMkLst>
            <pc:docMk/>
            <pc:sldMk cId="1745602931" sldId="326"/>
            <ac:spMk id="34" creationId="{7C75F5A7-27EF-3464-A3E3-0BF90CA606F0}"/>
          </ac:spMkLst>
        </pc:spChg>
        <pc:spChg chg="add mod">
          <ac:chgData name="Dalton Goodwin" userId="410ed63141fa7090" providerId="LiveId" clId="{09AEB5B0-5034-44E1-B22C-42FA6386A1F6}" dt="2022-10-19T01:12:47.158" v="2213" actId="20577"/>
          <ac:spMkLst>
            <pc:docMk/>
            <pc:sldMk cId="1745602931" sldId="326"/>
            <ac:spMk id="35" creationId="{9F00A830-82A2-96FA-A6BA-3B3F844CC03E}"/>
          </ac:spMkLst>
        </pc:spChg>
        <pc:spChg chg="add mod">
          <ac:chgData name="Dalton Goodwin" userId="410ed63141fa7090" providerId="LiveId" clId="{09AEB5B0-5034-44E1-B22C-42FA6386A1F6}" dt="2022-10-19T01:12:38.116" v="2202" actId="1076"/>
          <ac:spMkLst>
            <pc:docMk/>
            <pc:sldMk cId="1745602931" sldId="326"/>
            <ac:spMk id="36" creationId="{FE36BCC9-B2F6-F611-0451-2483D1991A7D}"/>
          </ac:spMkLst>
        </pc:spChg>
        <pc:spChg chg="add mod">
          <ac:chgData name="Dalton Goodwin" userId="410ed63141fa7090" providerId="LiveId" clId="{09AEB5B0-5034-44E1-B22C-42FA6386A1F6}" dt="2022-10-19T01:13:00.487" v="2235" actId="20577"/>
          <ac:spMkLst>
            <pc:docMk/>
            <pc:sldMk cId="1745602931" sldId="326"/>
            <ac:spMk id="37" creationId="{28C79535-C04F-58C6-112B-BEFE161B5921}"/>
          </ac:spMkLst>
        </pc:spChg>
        <pc:picChg chg="add del mod">
          <ac:chgData name="Dalton Goodwin" userId="410ed63141fa7090" providerId="LiveId" clId="{09AEB5B0-5034-44E1-B22C-42FA6386A1F6}" dt="2022-10-19T00:58:49.554" v="2045"/>
          <ac:picMkLst>
            <pc:docMk/>
            <pc:sldMk cId="1745602931" sldId="326"/>
            <ac:picMk id="5" creationId="{1E4EE789-6FD6-6800-4069-22E5587E2EA8}"/>
          </ac:picMkLst>
        </pc:picChg>
        <pc:picChg chg="add del mod">
          <ac:chgData name="Dalton Goodwin" userId="410ed63141fa7090" providerId="LiveId" clId="{09AEB5B0-5034-44E1-B22C-42FA6386A1F6}" dt="2022-10-19T00:58:49.554" v="2045"/>
          <ac:picMkLst>
            <pc:docMk/>
            <pc:sldMk cId="1745602931" sldId="326"/>
            <ac:picMk id="6" creationId="{AAC8A8A3-9817-0B3E-F879-2348DF40945A}"/>
          </ac:picMkLst>
        </pc:picChg>
        <pc:picChg chg="add del mod">
          <ac:chgData name="Dalton Goodwin" userId="410ed63141fa7090" providerId="LiveId" clId="{09AEB5B0-5034-44E1-B22C-42FA6386A1F6}" dt="2022-10-19T01:00:13.162" v="2056"/>
          <ac:picMkLst>
            <pc:docMk/>
            <pc:sldMk cId="1745602931" sldId="326"/>
            <ac:picMk id="9" creationId="{5DF22AA0-C3E9-70A2-ADC4-117535A85E6A}"/>
          </ac:picMkLst>
        </pc:picChg>
        <pc:picChg chg="add del mod">
          <ac:chgData name="Dalton Goodwin" userId="410ed63141fa7090" providerId="LiveId" clId="{09AEB5B0-5034-44E1-B22C-42FA6386A1F6}" dt="2022-10-19T01:00:29.808" v="2064" actId="478"/>
          <ac:picMkLst>
            <pc:docMk/>
            <pc:sldMk cId="1745602931" sldId="326"/>
            <ac:picMk id="12" creationId="{E7F939A3-FAA0-CA68-7054-68DAE30FFCE8}"/>
          </ac:picMkLst>
        </pc:picChg>
        <pc:picChg chg="add del mod">
          <ac:chgData name="Dalton Goodwin" userId="410ed63141fa7090" providerId="LiveId" clId="{09AEB5B0-5034-44E1-B22C-42FA6386A1F6}" dt="2022-10-19T01:14:56.862" v="2279" actId="478"/>
          <ac:picMkLst>
            <pc:docMk/>
            <pc:sldMk cId="1745602931" sldId="326"/>
            <ac:picMk id="38" creationId="{F306CAAE-9EBC-87A9-7A8D-19C48BFB047D}"/>
          </ac:picMkLst>
        </pc:picChg>
        <pc:picChg chg="del">
          <ac:chgData name="Dalton Goodwin" userId="410ed63141fa7090" providerId="LiveId" clId="{09AEB5B0-5034-44E1-B22C-42FA6386A1F6}" dt="2022-10-19T00:57:10.760" v="1990" actId="478"/>
          <ac:picMkLst>
            <pc:docMk/>
            <pc:sldMk cId="1745602931" sldId="326"/>
            <ac:picMk id="3074" creationId="{9E833572-C89F-2464-442A-7B2DC64EA8EE}"/>
          </ac:picMkLst>
        </pc:picChg>
        <pc:picChg chg="del">
          <ac:chgData name="Dalton Goodwin" userId="410ed63141fa7090" providerId="LiveId" clId="{09AEB5B0-5034-44E1-B22C-42FA6386A1F6}" dt="2022-10-19T00:57:11.328" v="1991" actId="478"/>
          <ac:picMkLst>
            <pc:docMk/>
            <pc:sldMk cId="1745602931" sldId="326"/>
            <ac:picMk id="3078" creationId="{A5234846-00EF-26B5-FBD9-BCC65BC8AFF7}"/>
          </ac:picMkLst>
        </pc:picChg>
        <pc:picChg chg="del">
          <ac:chgData name="Dalton Goodwin" userId="410ed63141fa7090" providerId="LiveId" clId="{09AEB5B0-5034-44E1-B22C-42FA6386A1F6}" dt="2022-10-19T00:57:11.821" v="1992" actId="478"/>
          <ac:picMkLst>
            <pc:docMk/>
            <pc:sldMk cId="1745602931" sldId="326"/>
            <ac:picMk id="3080" creationId="{5F5A0532-3224-84F7-6A97-04137E6A85E2}"/>
          </ac:picMkLst>
        </pc:picChg>
        <pc:picChg chg="add mod">
          <ac:chgData name="Dalton Goodwin" userId="410ed63141fa7090" providerId="LiveId" clId="{09AEB5B0-5034-44E1-B22C-42FA6386A1F6}" dt="2022-10-19T01:13:29.959" v="2246" actId="1076"/>
          <ac:picMkLst>
            <pc:docMk/>
            <pc:sldMk cId="1745602931" sldId="326"/>
            <ac:picMk id="7170" creationId="{D7EA695D-7E0C-85CE-03CA-39590E92FCEC}"/>
          </ac:picMkLst>
        </pc:picChg>
        <pc:picChg chg="add mod">
          <ac:chgData name="Dalton Goodwin" userId="410ed63141fa7090" providerId="LiveId" clId="{09AEB5B0-5034-44E1-B22C-42FA6386A1F6}" dt="2022-10-19T01:14:07.700" v="2261" actId="1076"/>
          <ac:picMkLst>
            <pc:docMk/>
            <pc:sldMk cId="1745602931" sldId="326"/>
            <ac:picMk id="7172" creationId="{CC35D83A-D3D6-BC5C-CCFF-B548CF096DE6}"/>
          </ac:picMkLst>
        </pc:picChg>
        <pc:picChg chg="add mod">
          <ac:chgData name="Dalton Goodwin" userId="410ed63141fa7090" providerId="LiveId" clId="{09AEB5B0-5034-44E1-B22C-42FA6386A1F6}" dt="2022-10-19T01:14:44.292" v="2276" actId="1076"/>
          <ac:picMkLst>
            <pc:docMk/>
            <pc:sldMk cId="1745602931" sldId="326"/>
            <ac:picMk id="7174" creationId="{F1B90730-EDB6-6114-4E38-B0070A881E21}"/>
          </ac:picMkLst>
        </pc:picChg>
        <pc:picChg chg="add del mod">
          <ac:chgData name="Dalton Goodwin" userId="410ed63141fa7090" providerId="LiveId" clId="{09AEB5B0-5034-44E1-B22C-42FA6386A1F6}" dt="2022-10-19T01:14:20.741" v="2267" actId="1076"/>
          <ac:picMkLst>
            <pc:docMk/>
            <pc:sldMk cId="1745602931" sldId="326"/>
            <ac:picMk id="7176" creationId="{8D3F7CA3-D088-40FD-17CC-4895446B26DB}"/>
          </ac:picMkLst>
        </pc:picChg>
        <pc:picChg chg="add mod">
          <ac:chgData name="Dalton Goodwin" userId="410ed63141fa7090" providerId="LiveId" clId="{09AEB5B0-5034-44E1-B22C-42FA6386A1F6}" dt="2022-10-19T01:14:33.281" v="2272" actId="1076"/>
          <ac:picMkLst>
            <pc:docMk/>
            <pc:sldMk cId="1745602931" sldId="326"/>
            <ac:picMk id="7178" creationId="{303A0701-A898-7ACB-9754-F2A7AA76212E}"/>
          </ac:picMkLst>
        </pc:picChg>
        <pc:picChg chg="add del mod">
          <ac:chgData name="Dalton Goodwin" userId="410ed63141fa7090" providerId="LiveId" clId="{09AEB5B0-5034-44E1-B22C-42FA6386A1F6}" dt="2022-10-19T01:06:46.092" v="2093"/>
          <ac:picMkLst>
            <pc:docMk/>
            <pc:sldMk cId="1745602931" sldId="326"/>
            <ac:picMk id="7180" creationId="{A2786D12-55BF-4666-A54E-5DFB3BD61362}"/>
          </ac:picMkLst>
        </pc:picChg>
        <pc:picChg chg="add mod">
          <ac:chgData name="Dalton Goodwin" userId="410ed63141fa7090" providerId="LiveId" clId="{09AEB5B0-5034-44E1-B22C-42FA6386A1F6}" dt="2022-10-19T01:13:54.850" v="2257" actId="1076"/>
          <ac:picMkLst>
            <pc:docMk/>
            <pc:sldMk cId="1745602931" sldId="326"/>
            <ac:picMk id="7182" creationId="{A103B504-819B-42CE-B3B6-5FFAE7163813}"/>
          </ac:picMkLst>
        </pc:picChg>
        <pc:cxnChg chg="add del mod">
          <ac:chgData name="Dalton Goodwin" userId="410ed63141fa7090" providerId="LiveId" clId="{09AEB5B0-5034-44E1-B22C-42FA6386A1F6}" dt="2022-10-19T01:12:13.072" v="2199" actId="11529"/>
          <ac:cxnSpMkLst>
            <pc:docMk/>
            <pc:sldMk cId="1745602931" sldId="326"/>
            <ac:cxnSpMk id="32" creationId="{3311531F-EBA0-982E-30FB-6B049D4E49EE}"/>
          </ac:cxnSpMkLst>
        </pc:cxnChg>
      </pc:sldChg>
      <pc:sldChg chg="addSp delSp modSp new del mod">
        <pc:chgData name="Dalton Goodwin" userId="410ed63141fa7090" providerId="LiveId" clId="{09AEB5B0-5034-44E1-B22C-42FA6386A1F6}" dt="2022-10-19T01:20:47.441" v="2299" actId="47"/>
        <pc:sldMkLst>
          <pc:docMk/>
          <pc:sldMk cId="3023224191" sldId="327"/>
        </pc:sldMkLst>
        <pc:spChg chg="del">
          <ac:chgData name="Dalton Goodwin" userId="410ed63141fa7090" providerId="LiveId" clId="{09AEB5B0-5034-44E1-B22C-42FA6386A1F6}" dt="2022-10-19T01:10:23.159" v="2160" actId="478"/>
          <ac:spMkLst>
            <pc:docMk/>
            <pc:sldMk cId="3023224191" sldId="327"/>
            <ac:spMk id="3" creationId="{1364B05E-68CC-F0D0-23E2-F9FD08CC9CDA}"/>
          </ac:spMkLst>
        </pc:spChg>
        <pc:spChg chg="add mod">
          <ac:chgData name="Dalton Goodwin" userId="410ed63141fa7090" providerId="LiveId" clId="{09AEB5B0-5034-44E1-B22C-42FA6386A1F6}" dt="2022-10-19T01:10:52.247" v="2185" actId="1035"/>
          <ac:spMkLst>
            <pc:docMk/>
            <pc:sldMk cId="3023224191" sldId="327"/>
            <ac:spMk id="4" creationId="{1CFD342F-9C3F-42E3-112A-3E458CBD4E60}"/>
          </ac:spMkLst>
        </pc:spChg>
        <pc:spChg chg="add mod">
          <ac:chgData name="Dalton Goodwin" userId="410ed63141fa7090" providerId="LiveId" clId="{09AEB5B0-5034-44E1-B22C-42FA6386A1F6}" dt="2022-10-19T01:10:52.247" v="2185" actId="1035"/>
          <ac:spMkLst>
            <pc:docMk/>
            <pc:sldMk cId="3023224191" sldId="327"/>
            <ac:spMk id="5" creationId="{9EEFDCB0-A114-89BD-D678-A0D80FA9A698}"/>
          </ac:spMkLst>
        </pc:spChg>
        <pc:spChg chg="add del mod">
          <ac:chgData name="Dalton Goodwin" userId="410ed63141fa7090" providerId="LiveId" clId="{09AEB5B0-5034-44E1-B22C-42FA6386A1F6}" dt="2022-10-19T01:10:48.606" v="2169" actId="478"/>
          <ac:spMkLst>
            <pc:docMk/>
            <pc:sldMk cId="3023224191" sldId="327"/>
            <ac:spMk id="6" creationId="{68663E9A-F77C-C155-3C41-F628A4EC00B0}"/>
          </ac:spMkLst>
        </pc:spChg>
      </pc:sldChg>
      <pc:sldChg chg="addSp delSp modSp add mod ord">
        <pc:chgData name="Dalton Goodwin" userId="410ed63141fa7090" providerId="LiveId" clId="{09AEB5B0-5034-44E1-B22C-42FA6386A1F6}" dt="2022-10-19T21:03:11.559" v="6537" actId="1076"/>
        <pc:sldMkLst>
          <pc:docMk/>
          <pc:sldMk cId="167444844" sldId="328"/>
        </pc:sldMkLst>
        <pc:spChg chg="mod">
          <ac:chgData name="Dalton Goodwin" userId="410ed63141fa7090" providerId="LiveId" clId="{09AEB5B0-5034-44E1-B22C-42FA6386A1F6}" dt="2022-10-19T21:03:11.559" v="6537" actId="1076"/>
          <ac:spMkLst>
            <pc:docMk/>
            <pc:sldMk cId="167444844" sldId="328"/>
            <ac:spMk id="2" creationId="{1A2FB20F-95B1-D8B8-A71C-4818FBEB4A3E}"/>
          </ac:spMkLst>
        </pc:spChg>
        <pc:picChg chg="add del mod">
          <ac:chgData name="Dalton Goodwin" userId="410ed63141fa7090" providerId="LiveId" clId="{09AEB5B0-5034-44E1-B22C-42FA6386A1F6}" dt="2022-10-19T01:19:31.848" v="2289" actId="21"/>
          <ac:picMkLst>
            <pc:docMk/>
            <pc:sldMk cId="167444844" sldId="328"/>
            <ac:picMk id="4" creationId="{3EF70B42-0173-8AEF-0EF1-C187E8670575}"/>
          </ac:picMkLst>
        </pc:picChg>
        <pc:picChg chg="add mod">
          <ac:chgData name="Dalton Goodwin" userId="410ed63141fa7090" providerId="LiveId" clId="{09AEB5B0-5034-44E1-B22C-42FA6386A1F6}" dt="2022-10-19T21:02:30.262" v="6387" actId="1038"/>
          <ac:picMkLst>
            <pc:docMk/>
            <pc:sldMk cId="167444844" sldId="328"/>
            <ac:picMk id="5" creationId="{21481FA9-9BDA-512A-B268-468284AC8597}"/>
          </ac:picMkLst>
        </pc:picChg>
        <pc:picChg chg="add mod">
          <ac:chgData name="Dalton Goodwin" userId="410ed63141fa7090" providerId="LiveId" clId="{09AEB5B0-5034-44E1-B22C-42FA6386A1F6}" dt="2022-10-19T21:02:30.262" v="6387" actId="1038"/>
          <ac:picMkLst>
            <pc:docMk/>
            <pc:sldMk cId="167444844" sldId="328"/>
            <ac:picMk id="6" creationId="{F319AE1F-0720-60B1-1211-0BEA0EC2D3AE}"/>
          </ac:picMkLst>
        </pc:picChg>
        <pc:picChg chg="add mod">
          <ac:chgData name="Dalton Goodwin" userId="410ed63141fa7090" providerId="LiveId" clId="{09AEB5B0-5034-44E1-B22C-42FA6386A1F6}" dt="2022-10-19T21:02:30.262" v="6387" actId="1038"/>
          <ac:picMkLst>
            <pc:docMk/>
            <pc:sldMk cId="167444844" sldId="328"/>
            <ac:picMk id="7" creationId="{EBFED4E9-9E76-E587-875B-61795F0131F7}"/>
          </ac:picMkLst>
        </pc:picChg>
        <pc:picChg chg="add mod">
          <ac:chgData name="Dalton Goodwin" userId="410ed63141fa7090" providerId="LiveId" clId="{09AEB5B0-5034-44E1-B22C-42FA6386A1F6}" dt="2022-10-19T21:03:08.932" v="6535" actId="1037"/>
          <ac:picMkLst>
            <pc:docMk/>
            <pc:sldMk cId="167444844" sldId="328"/>
            <ac:picMk id="8" creationId="{96324216-E3AB-CADD-4B8C-36DC37B0A9B5}"/>
          </ac:picMkLst>
        </pc:picChg>
      </pc:sldChg>
      <pc:sldChg chg="addSp delSp modSp add del ord">
        <pc:chgData name="Dalton Goodwin" userId="410ed63141fa7090" providerId="LiveId" clId="{09AEB5B0-5034-44E1-B22C-42FA6386A1F6}" dt="2022-10-19T01:47:19.296" v="2793" actId="47"/>
        <pc:sldMkLst>
          <pc:docMk/>
          <pc:sldMk cId="1400271406" sldId="329"/>
        </pc:sldMkLst>
        <pc:spChg chg="add del mod">
          <ac:chgData name="Dalton Goodwin" userId="410ed63141fa7090" providerId="LiveId" clId="{09AEB5B0-5034-44E1-B22C-42FA6386A1F6}" dt="2022-10-19T01:46:42.645" v="2787"/>
          <ac:spMkLst>
            <pc:docMk/>
            <pc:sldMk cId="1400271406" sldId="329"/>
            <ac:spMk id="4" creationId="{9AC085BC-9E20-23E0-FF1B-D5DB63D4B173}"/>
          </ac:spMkLst>
        </pc:spChg>
        <pc:spChg chg="add del mod">
          <ac:chgData name="Dalton Goodwin" userId="410ed63141fa7090" providerId="LiveId" clId="{09AEB5B0-5034-44E1-B22C-42FA6386A1F6}" dt="2022-10-19T01:46:53.965" v="2789"/>
          <ac:spMkLst>
            <pc:docMk/>
            <pc:sldMk cId="1400271406" sldId="329"/>
            <ac:spMk id="7" creationId="{F182843D-0F92-218E-AA38-C3FCC96F9FA7}"/>
          </ac:spMkLst>
        </pc:spChg>
      </pc:sldChg>
      <pc:sldChg chg="addSp delSp modSp new del mod">
        <pc:chgData name="Dalton Goodwin" userId="410ed63141fa7090" providerId="LiveId" clId="{09AEB5B0-5034-44E1-B22C-42FA6386A1F6}" dt="2022-10-19T01:20:04.549" v="2297" actId="47"/>
        <pc:sldMkLst>
          <pc:docMk/>
          <pc:sldMk cId="3281095483" sldId="329"/>
        </pc:sldMkLst>
        <pc:spChg chg="del">
          <ac:chgData name="Dalton Goodwin" userId="410ed63141fa7090" providerId="LiveId" clId="{09AEB5B0-5034-44E1-B22C-42FA6386A1F6}" dt="2022-10-19T01:19:40.518" v="2293" actId="478"/>
          <ac:spMkLst>
            <pc:docMk/>
            <pc:sldMk cId="3281095483" sldId="329"/>
            <ac:spMk id="2" creationId="{75E780F2-D1E4-0EFA-C853-4B4C13171F6F}"/>
          </ac:spMkLst>
        </pc:spChg>
        <pc:spChg chg="del">
          <ac:chgData name="Dalton Goodwin" userId="410ed63141fa7090" providerId="LiveId" clId="{09AEB5B0-5034-44E1-B22C-42FA6386A1F6}" dt="2022-10-19T01:19:34.581" v="2290" actId="478"/>
          <ac:spMkLst>
            <pc:docMk/>
            <pc:sldMk cId="3281095483" sldId="329"/>
            <ac:spMk id="3" creationId="{069F3FC0-3104-2AF9-EC4A-1C8972E345A5}"/>
          </ac:spMkLst>
        </pc:spChg>
        <pc:picChg chg="add mod">
          <ac:chgData name="Dalton Goodwin" userId="410ed63141fa7090" providerId="LiveId" clId="{09AEB5B0-5034-44E1-B22C-42FA6386A1F6}" dt="2022-10-19T01:19:45.550" v="2296" actId="1076"/>
          <ac:picMkLst>
            <pc:docMk/>
            <pc:sldMk cId="3281095483" sldId="329"/>
            <ac:picMk id="4" creationId="{60B15E0A-15C0-C9B3-1DCE-9B1FBD3A189D}"/>
          </ac:picMkLst>
        </pc:picChg>
      </pc:sldChg>
      <pc:sldChg chg="addSp delSp modSp add del mod">
        <pc:chgData name="Dalton Goodwin" userId="410ed63141fa7090" providerId="LiveId" clId="{09AEB5B0-5034-44E1-B22C-42FA6386A1F6}" dt="2022-10-19T01:31:03.105" v="2474" actId="47"/>
        <pc:sldMkLst>
          <pc:docMk/>
          <pc:sldMk cId="4130171794" sldId="329"/>
        </pc:sldMkLst>
        <pc:spChg chg="add del mod">
          <ac:chgData name="Dalton Goodwin" userId="410ed63141fa7090" providerId="LiveId" clId="{09AEB5B0-5034-44E1-B22C-42FA6386A1F6}" dt="2022-10-19T01:28:30.714" v="2455"/>
          <ac:spMkLst>
            <pc:docMk/>
            <pc:sldMk cId="4130171794" sldId="329"/>
            <ac:spMk id="6" creationId="{1B3033A8-A686-D401-7D97-6688718F6AB6}"/>
          </ac:spMkLst>
        </pc:spChg>
        <pc:spChg chg="mod">
          <ac:chgData name="Dalton Goodwin" userId="410ed63141fa7090" providerId="LiveId" clId="{09AEB5B0-5034-44E1-B22C-42FA6386A1F6}" dt="2022-10-19T01:28:29.827" v="2453" actId="207"/>
          <ac:spMkLst>
            <pc:docMk/>
            <pc:sldMk cId="4130171794" sldId="329"/>
            <ac:spMk id="7" creationId="{6C89416A-E0FF-EC58-6442-F96F6ECB6D55}"/>
          </ac:spMkLst>
        </pc:spChg>
        <pc:spChg chg="add del mod">
          <ac:chgData name="Dalton Goodwin" userId="410ed63141fa7090" providerId="LiveId" clId="{09AEB5B0-5034-44E1-B22C-42FA6386A1F6}" dt="2022-10-19T01:28:50.167" v="2459" actId="767"/>
          <ac:spMkLst>
            <pc:docMk/>
            <pc:sldMk cId="4130171794" sldId="329"/>
            <ac:spMk id="9" creationId="{CC444C7F-9297-7423-09B7-8BCA0045DF67}"/>
          </ac:spMkLst>
        </pc:spChg>
        <pc:spChg chg="add mod">
          <ac:chgData name="Dalton Goodwin" userId="410ed63141fa7090" providerId="LiveId" clId="{09AEB5B0-5034-44E1-B22C-42FA6386A1F6}" dt="2022-10-19T01:30:51.131" v="2473" actId="3062"/>
          <ac:spMkLst>
            <pc:docMk/>
            <pc:sldMk cId="4130171794" sldId="329"/>
            <ac:spMk id="21" creationId="{EA0CC443-99DC-67AC-ACC4-7DB97ACFB7B2}"/>
          </ac:spMkLst>
        </pc:spChg>
        <pc:picChg chg="mod">
          <ac:chgData name="Dalton Goodwin" userId="410ed63141fa7090" providerId="LiveId" clId="{09AEB5B0-5034-44E1-B22C-42FA6386A1F6}" dt="2022-10-19T01:28:06.215" v="2427" actId="29295"/>
          <ac:picMkLst>
            <pc:docMk/>
            <pc:sldMk cId="4130171794" sldId="329"/>
            <ac:picMk id="5" creationId="{15CDB071-4A50-BB0A-866C-29F913BE9005}"/>
          </ac:picMkLst>
        </pc:picChg>
      </pc:sldChg>
      <pc:sldChg chg="add del">
        <pc:chgData name="Dalton Goodwin" userId="410ed63141fa7090" providerId="LiveId" clId="{09AEB5B0-5034-44E1-B22C-42FA6386A1F6}" dt="2022-10-19T01:28:37.809" v="2457"/>
        <pc:sldMkLst>
          <pc:docMk/>
          <pc:sldMk cId="574290263" sldId="330"/>
        </pc:sldMkLst>
      </pc:sldChg>
      <pc:sldChg chg="addSp delSp modSp add mod ord">
        <pc:chgData name="Dalton Goodwin" userId="410ed63141fa7090" providerId="LiveId" clId="{09AEB5B0-5034-44E1-B22C-42FA6386A1F6}" dt="2022-10-19T20:57:50.670" v="5680" actId="1037"/>
        <pc:sldMkLst>
          <pc:docMk/>
          <pc:sldMk cId="749538049" sldId="330"/>
        </pc:sldMkLst>
        <pc:spChg chg="mod">
          <ac:chgData name="Dalton Goodwin" userId="410ed63141fa7090" providerId="LiveId" clId="{09AEB5B0-5034-44E1-B22C-42FA6386A1F6}" dt="2022-10-19T01:52:27.954" v="3245" actId="20577"/>
          <ac:spMkLst>
            <pc:docMk/>
            <pc:sldMk cId="749538049" sldId="330"/>
            <ac:spMk id="3" creationId="{762E3ADA-FA1D-23FC-C6DB-9FC28D336BE0}"/>
          </ac:spMkLst>
        </pc:spChg>
        <pc:picChg chg="add mod">
          <ac:chgData name="Dalton Goodwin" userId="410ed63141fa7090" providerId="LiveId" clId="{09AEB5B0-5034-44E1-B22C-42FA6386A1F6}" dt="2022-10-19T01:47:25.194" v="2794"/>
          <ac:picMkLst>
            <pc:docMk/>
            <pc:sldMk cId="749538049" sldId="330"/>
            <ac:picMk id="4" creationId="{79AAC439-F862-F531-3B46-BECA5D7242A0}"/>
          </ac:picMkLst>
        </pc:picChg>
        <pc:picChg chg="add mod">
          <ac:chgData name="Dalton Goodwin" userId="410ed63141fa7090" providerId="LiveId" clId="{09AEB5B0-5034-44E1-B22C-42FA6386A1F6}" dt="2022-10-19T20:57:50.670" v="5680" actId="1037"/>
          <ac:picMkLst>
            <pc:docMk/>
            <pc:sldMk cId="749538049" sldId="330"/>
            <ac:picMk id="5" creationId="{E4E406F3-FD96-752B-0B6C-BDBD5B3CC863}"/>
          </ac:picMkLst>
        </pc:picChg>
        <pc:picChg chg="del">
          <ac:chgData name="Dalton Goodwin" userId="410ed63141fa7090" providerId="LiveId" clId="{09AEB5B0-5034-44E1-B22C-42FA6386A1F6}" dt="2022-10-19T01:47:27.091" v="2795" actId="478"/>
          <ac:picMkLst>
            <pc:docMk/>
            <pc:sldMk cId="749538049" sldId="330"/>
            <ac:picMk id="6" creationId="{B6BCD8F9-7EA7-D5FA-0F4C-801C7DD37ACD}"/>
          </ac:picMkLst>
        </pc:picChg>
      </pc:sldChg>
      <pc:sldChg chg="modSp add mod ord">
        <pc:chgData name="Dalton Goodwin" userId="410ed63141fa7090" providerId="LiveId" clId="{09AEB5B0-5034-44E1-B22C-42FA6386A1F6}" dt="2022-10-19T20:46:17.728" v="5330" actId="20577"/>
        <pc:sldMkLst>
          <pc:docMk/>
          <pc:sldMk cId="1963652022" sldId="331"/>
        </pc:sldMkLst>
        <pc:spChg chg="mod">
          <ac:chgData name="Dalton Goodwin" userId="410ed63141fa7090" providerId="LiveId" clId="{09AEB5B0-5034-44E1-B22C-42FA6386A1F6}" dt="2022-10-19T20:46:17.728" v="5330" actId="20577"/>
          <ac:spMkLst>
            <pc:docMk/>
            <pc:sldMk cId="1963652022" sldId="331"/>
            <ac:spMk id="3" creationId="{762E3ADA-FA1D-23FC-C6DB-9FC28D336BE0}"/>
          </ac:spMkLst>
        </pc:spChg>
      </pc:sldChg>
      <pc:sldChg chg="addSp delSp modSp add mod">
        <pc:chgData name="Dalton Goodwin" userId="410ed63141fa7090" providerId="LiveId" clId="{09AEB5B0-5034-44E1-B22C-42FA6386A1F6}" dt="2022-10-19T21:00:03.014" v="5966" actId="478"/>
        <pc:sldMkLst>
          <pc:docMk/>
          <pc:sldMk cId="1500649971" sldId="332"/>
        </pc:sldMkLst>
        <pc:spChg chg="mod">
          <ac:chgData name="Dalton Goodwin" userId="410ed63141fa7090" providerId="LiveId" clId="{09AEB5B0-5034-44E1-B22C-42FA6386A1F6}" dt="2022-10-19T01:55:21.802" v="3255" actId="1076"/>
          <ac:spMkLst>
            <pc:docMk/>
            <pc:sldMk cId="1500649971" sldId="332"/>
            <ac:spMk id="3" creationId="{762E3ADA-FA1D-23FC-C6DB-9FC28D336BE0}"/>
          </ac:spMkLst>
        </pc:spChg>
        <pc:spChg chg="add del mod">
          <ac:chgData name="Dalton Goodwin" userId="410ed63141fa7090" providerId="LiveId" clId="{09AEB5B0-5034-44E1-B22C-42FA6386A1F6}" dt="2022-10-19T20:23:31.083" v="3461" actId="478"/>
          <ac:spMkLst>
            <pc:docMk/>
            <pc:sldMk cId="1500649971" sldId="332"/>
            <ac:spMk id="4" creationId="{6AF293F8-C702-9D17-F033-088482BED28F}"/>
          </ac:spMkLst>
        </pc:spChg>
        <pc:spChg chg="add del mod">
          <ac:chgData name="Dalton Goodwin" userId="410ed63141fa7090" providerId="LiveId" clId="{09AEB5B0-5034-44E1-B22C-42FA6386A1F6}" dt="2022-10-19T20:23:31.083" v="3461" actId="478"/>
          <ac:spMkLst>
            <pc:docMk/>
            <pc:sldMk cId="1500649971" sldId="332"/>
            <ac:spMk id="7" creationId="{5BE42F7C-F668-EBBC-C9E6-F7F6B4B5DE6F}"/>
          </ac:spMkLst>
        </pc:spChg>
        <pc:spChg chg="add del mod">
          <ac:chgData name="Dalton Goodwin" userId="410ed63141fa7090" providerId="LiveId" clId="{09AEB5B0-5034-44E1-B22C-42FA6386A1F6}" dt="2022-10-19T20:23:31.083" v="3461" actId="478"/>
          <ac:spMkLst>
            <pc:docMk/>
            <pc:sldMk cId="1500649971" sldId="332"/>
            <ac:spMk id="8" creationId="{2077CAFC-95CD-59FD-350A-50014159CBF9}"/>
          </ac:spMkLst>
        </pc:spChg>
        <pc:spChg chg="add del mod">
          <ac:chgData name="Dalton Goodwin" userId="410ed63141fa7090" providerId="LiveId" clId="{09AEB5B0-5034-44E1-B22C-42FA6386A1F6}" dt="2022-10-19T20:23:31.083" v="3461" actId="478"/>
          <ac:spMkLst>
            <pc:docMk/>
            <pc:sldMk cId="1500649971" sldId="332"/>
            <ac:spMk id="9" creationId="{37FBFBE3-90E8-1A42-E761-C05181A174C9}"/>
          </ac:spMkLst>
        </pc:spChg>
        <pc:spChg chg="add del mod">
          <ac:chgData name="Dalton Goodwin" userId="410ed63141fa7090" providerId="LiveId" clId="{09AEB5B0-5034-44E1-B22C-42FA6386A1F6}" dt="2022-10-19T20:23:31.083" v="3461" actId="478"/>
          <ac:spMkLst>
            <pc:docMk/>
            <pc:sldMk cId="1500649971" sldId="332"/>
            <ac:spMk id="10" creationId="{494EE016-0210-53C0-A3BD-12E8E70FF9CF}"/>
          </ac:spMkLst>
        </pc:spChg>
        <pc:spChg chg="add del mod">
          <ac:chgData name="Dalton Goodwin" userId="410ed63141fa7090" providerId="LiveId" clId="{09AEB5B0-5034-44E1-B22C-42FA6386A1F6}" dt="2022-10-19T20:23:31.083" v="3461" actId="478"/>
          <ac:spMkLst>
            <pc:docMk/>
            <pc:sldMk cId="1500649971" sldId="332"/>
            <ac:spMk id="11" creationId="{C419B59D-41B3-CE34-4975-9E656B2891FD}"/>
          </ac:spMkLst>
        </pc:spChg>
        <pc:spChg chg="add del mod">
          <ac:chgData name="Dalton Goodwin" userId="410ed63141fa7090" providerId="LiveId" clId="{09AEB5B0-5034-44E1-B22C-42FA6386A1F6}" dt="2022-10-19T20:23:31.083" v="3461" actId="478"/>
          <ac:spMkLst>
            <pc:docMk/>
            <pc:sldMk cId="1500649971" sldId="332"/>
            <ac:spMk id="15" creationId="{45C15D8E-594D-A05A-A0B8-BE5A04B4143A}"/>
          </ac:spMkLst>
        </pc:spChg>
        <pc:spChg chg="add del mod">
          <ac:chgData name="Dalton Goodwin" userId="410ed63141fa7090" providerId="LiveId" clId="{09AEB5B0-5034-44E1-B22C-42FA6386A1F6}" dt="2022-10-19T20:23:31.083" v="3461" actId="478"/>
          <ac:spMkLst>
            <pc:docMk/>
            <pc:sldMk cId="1500649971" sldId="332"/>
            <ac:spMk id="16" creationId="{F024EB73-95EB-D535-E0A2-E7131C1072BD}"/>
          </ac:spMkLst>
        </pc:spChg>
        <pc:spChg chg="add del mod">
          <ac:chgData name="Dalton Goodwin" userId="410ed63141fa7090" providerId="LiveId" clId="{09AEB5B0-5034-44E1-B22C-42FA6386A1F6}" dt="2022-10-19T20:23:32.980" v="3462" actId="478"/>
          <ac:spMkLst>
            <pc:docMk/>
            <pc:sldMk cId="1500649971" sldId="332"/>
            <ac:spMk id="18" creationId="{CD7D3A33-A1E1-F9E5-C139-DE804A26C028}"/>
          </ac:spMkLst>
        </pc:spChg>
        <pc:spChg chg="add del mod">
          <ac:chgData name="Dalton Goodwin" userId="410ed63141fa7090" providerId="LiveId" clId="{09AEB5B0-5034-44E1-B22C-42FA6386A1F6}" dt="2022-10-19T20:23:32.980" v="3462" actId="478"/>
          <ac:spMkLst>
            <pc:docMk/>
            <pc:sldMk cId="1500649971" sldId="332"/>
            <ac:spMk id="19" creationId="{CDFF39BC-7631-CDF8-B911-2DA381462F33}"/>
          </ac:spMkLst>
        </pc:spChg>
        <pc:spChg chg="add del mod">
          <ac:chgData name="Dalton Goodwin" userId="410ed63141fa7090" providerId="LiveId" clId="{09AEB5B0-5034-44E1-B22C-42FA6386A1F6}" dt="2022-10-19T20:25:32.908" v="3492" actId="478"/>
          <ac:spMkLst>
            <pc:docMk/>
            <pc:sldMk cId="1500649971" sldId="332"/>
            <ac:spMk id="23" creationId="{E1C6D035-E130-CCAB-DC1F-2EA7E9660E7A}"/>
          </ac:spMkLst>
        </pc:spChg>
        <pc:picChg chg="del">
          <ac:chgData name="Dalton Goodwin" userId="410ed63141fa7090" providerId="LiveId" clId="{09AEB5B0-5034-44E1-B22C-42FA6386A1F6}" dt="2022-10-19T21:00:03.014" v="5966" actId="478"/>
          <ac:picMkLst>
            <pc:docMk/>
            <pc:sldMk cId="1500649971" sldId="332"/>
            <ac:picMk id="5" creationId="{36D1CF98-4FC4-8B4B-97F2-6BC76E4165E1}"/>
          </ac:picMkLst>
        </pc:picChg>
        <pc:picChg chg="del">
          <ac:chgData name="Dalton Goodwin" userId="410ed63141fa7090" providerId="LiveId" clId="{09AEB5B0-5034-44E1-B22C-42FA6386A1F6}" dt="2022-10-19T21:00:03.014" v="5966" actId="478"/>
          <ac:picMkLst>
            <pc:docMk/>
            <pc:sldMk cId="1500649971" sldId="332"/>
            <ac:picMk id="6" creationId="{CF48F807-75E1-F886-D1C9-86D807060B44}"/>
          </ac:picMkLst>
        </pc:picChg>
        <pc:picChg chg="add mod">
          <ac:chgData name="Dalton Goodwin" userId="410ed63141fa7090" providerId="LiveId" clId="{09AEB5B0-5034-44E1-B22C-42FA6386A1F6}" dt="2022-10-19T20:25:30.663" v="3491" actId="1076"/>
          <ac:picMkLst>
            <pc:docMk/>
            <pc:sldMk cId="1500649971" sldId="332"/>
            <ac:picMk id="12" creationId="{B23962C6-5AFF-7F95-11EE-582549B5F122}"/>
          </ac:picMkLst>
        </pc:picChg>
        <pc:picChg chg="add del mod">
          <ac:chgData name="Dalton Goodwin" userId="410ed63141fa7090" providerId="LiveId" clId="{09AEB5B0-5034-44E1-B22C-42FA6386A1F6}" dt="2022-10-19T20:19:54.131" v="3400" actId="478"/>
          <ac:picMkLst>
            <pc:docMk/>
            <pc:sldMk cId="1500649971" sldId="332"/>
            <ac:picMk id="13" creationId="{4303295D-37C7-D185-A9F6-453F2126B836}"/>
          </ac:picMkLst>
        </pc:picChg>
        <pc:picChg chg="add del mod">
          <ac:chgData name="Dalton Goodwin" userId="410ed63141fa7090" providerId="LiveId" clId="{09AEB5B0-5034-44E1-B22C-42FA6386A1F6}" dt="2022-10-19T20:23:31.083" v="3461" actId="478"/>
          <ac:picMkLst>
            <pc:docMk/>
            <pc:sldMk cId="1500649971" sldId="332"/>
            <ac:picMk id="14" creationId="{F6F9A4E0-B027-6E97-1BBB-1A1C783B6997}"/>
          </ac:picMkLst>
        </pc:picChg>
        <pc:picChg chg="add del mod">
          <ac:chgData name="Dalton Goodwin" userId="410ed63141fa7090" providerId="LiveId" clId="{09AEB5B0-5034-44E1-B22C-42FA6386A1F6}" dt="2022-10-19T20:21:10.555" v="3426" actId="478"/>
          <ac:picMkLst>
            <pc:docMk/>
            <pc:sldMk cId="1500649971" sldId="332"/>
            <ac:picMk id="17" creationId="{73A8116B-5765-9002-58F9-02B34678E195}"/>
          </ac:picMkLst>
        </pc:picChg>
        <pc:picChg chg="add mod">
          <ac:chgData name="Dalton Goodwin" userId="410ed63141fa7090" providerId="LiveId" clId="{09AEB5B0-5034-44E1-B22C-42FA6386A1F6}" dt="2022-10-19T20:25:30.663" v="3491" actId="1076"/>
          <ac:picMkLst>
            <pc:docMk/>
            <pc:sldMk cId="1500649971" sldId="332"/>
            <ac:picMk id="20" creationId="{75AF3034-4924-C258-0694-6FFAAF97CBFF}"/>
          </ac:picMkLst>
        </pc:picChg>
        <pc:picChg chg="add mod">
          <ac:chgData name="Dalton Goodwin" userId="410ed63141fa7090" providerId="LiveId" clId="{09AEB5B0-5034-44E1-B22C-42FA6386A1F6}" dt="2022-10-19T20:26:44.035" v="3527" actId="1076"/>
          <ac:picMkLst>
            <pc:docMk/>
            <pc:sldMk cId="1500649971" sldId="332"/>
            <ac:picMk id="33" creationId="{FE5565D7-B1F8-6792-0036-F9D64989B245}"/>
          </ac:picMkLst>
        </pc:picChg>
        <pc:picChg chg="add mod">
          <ac:chgData name="Dalton Goodwin" userId="410ed63141fa7090" providerId="LiveId" clId="{09AEB5B0-5034-44E1-B22C-42FA6386A1F6}" dt="2022-10-19T20:44:01.849" v="5252" actId="1076"/>
          <ac:picMkLst>
            <pc:docMk/>
            <pc:sldMk cId="1500649971" sldId="332"/>
            <ac:picMk id="34" creationId="{580E3656-1E91-C44E-6B00-9D3F1321A0CF}"/>
          </ac:picMkLst>
        </pc:picChg>
        <pc:picChg chg="add mod">
          <ac:chgData name="Dalton Goodwin" userId="410ed63141fa7090" providerId="LiveId" clId="{09AEB5B0-5034-44E1-B22C-42FA6386A1F6}" dt="2022-10-19T20:44:01.849" v="5252" actId="1076"/>
          <ac:picMkLst>
            <pc:docMk/>
            <pc:sldMk cId="1500649971" sldId="332"/>
            <ac:picMk id="35" creationId="{47C031F0-A166-DA46-6D96-6E1D15226EDB}"/>
          </ac:picMkLst>
        </pc:picChg>
        <pc:picChg chg="add mod">
          <ac:chgData name="Dalton Goodwin" userId="410ed63141fa7090" providerId="LiveId" clId="{09AEB5B0-5034-44E1-B22C-42FA6386A1F6}" dt="2022-10-19T20:25:30.663" v="3491" actId="1076"/>
          <ac:picMkLst>
            <pc:docMk/>
            <pc:sldMk cId="1500649971" sldId="332"/>
            <ac:picMk id="10242" creationId="{F783BD18-854C-0B17-7906-97AD26BDF9D7}"/>
          </ac:picMkLst>
        </pc:picChg>
        <pc:picChg chg="add del mod">
          <ac:chgData name="Dalton Goodwin" userId="410ed63141fa7090" providerId="LiveId" clId="{09AEB5B0-5034-44E1-B22C-42FA6386A1F6}" dt="2022-10-19T20:20:29.205" v="3418"/>
          <ac:picMkLst>
            <pc:docMk/>
            <pc:sldMk cId="1500649971" sldId="332"/>
            <ac:picMk id="10244" creationId="{9EF14C93-64D7-78FD-B7F7-3305DDECE0E3}"/>
          </ac:picMkLst>
        </pc:picChg>
        <pc:picChg chg="add mod">
          <ac:chgData name="Dalton Goodwin" userId="410ed63141fa7090" providerId="LiveId" clId="{09AEB5B0-5034-44E1-B22C-42FA6386A1F6}" dt="2022-10-19T20:25:30.663" v="3491" actId="1076"/>
          <ac:picMkLst>
            <pc:docMk/>
            <pc:sldMk cId="1500649971" sldId="332"/>
            <ac:picMk id="10246" creationId="{05081677-969D-DD5E-7BDF-B2CD8F1CC218}"/>
          </ac:picMkLst>
        </pc:picChg>
        <pc:picChg chg="add mod">
          <ac:chgData name="Dalton Goodwin" userId="410ed63141fa7090" providerId="LiveId" clId="{09AEB5B0-5034-44E1-B22C-42FA6386A1F6}" dt="2022-10-19T20:29:17.233" v="3799" actId="1038"/>
          <ac:picMkLst>
            <pc:docMk/>
            <pc:sldMk cId="1500649971" sldId="332"/>
            <ac:picMk id="10248" creationId="{B51E04A0-EB9F-2CAA-15F2-5D835232F48C}"/>
          </ac:picMkLst>
        </pc:picChg>
        <pc:picChg chg="del">
          <ac:chgData name="Dalton Goodwin" userId="410ed63141fa7090" providerId="LiveId" clId="{09AEB5B0-5034-44E1-B22C-42FA6386A1F6}" dt="2022-10-19T01:55:24.297" v="3256" actId="478"/>
          <ac:picMkLst>
            <pc:docMk/>
            <pc:sldMk cId="1500649971" sldId="332"/>
            <ac:picMk id="18434" creationId="{D5DB0D1E-B53D-3179-C88D-90B90B42EB48}"/>
          </ac:picMkLst>
        </pc:picChg>
        <pc:cxnChg chg="add del">
          <ac:chgData name="Dalton Goodwin" userId="410ed63141fa7090" providerId="LiveId" clId="{09AEB5B0-5034-44E1-B22C-42FA6386A1F6}" dt="2022-10-19T20:24:23.788" v="3477" actId="478"/>
          <ac:cxnSpMkLst>
            <pc:docMk/>
            <pc:sldMk cId="1500649971" sldId="332"/>
            <ac:cxnSpMk id="22" creationId="{AB44A663-39BC-BE0F-CE80-A3B892BBF4D3}"/>
          </ac:cxnSpMkLst>
        </pc:cxnChg>
        <pc:cxnChg chg="add del mod">
          <ac:chgData name="Dalton Goodwin" userId="410ed63141fa7090" providerId="LiveId" clId="{09AEB5B0-5034-44E1-B22C-42FA6386A1F6}" dt="2022-10-19T20:25:32.908" v="3492" actId="478"/>
          <ac:cxnSpMkLst>
            <pc:docMk/>
            <pc:sldMk cId="1500649971" sldId="332"/>
            <ac:cxnSpMk id="25" creationId="{C8F568E0-1E14-9170-D9AB-3353FEF68900}"/>
          </ac:cxnSpMkLst>
        </pc:cxnChg>
        <pc:cxnChg chg="add del">
          <ac:chgData name="Dalton Goodwin" userId="410ed63141fa7090" providerId="LiveId" clId="{09AEB5B0-5034-44E1-B22C-42FA6386A1F6}" dt="2022-10-19T20:24:45.636" v="3482" actId="478"/>
          <ac:cxnSpMkLst>
            <pc:docMk/>
            <pc:sldMk cId="1500649971" sldId="332"/>
            <ac:cxnSpMk id="27" creationId="{8B055D37-74B5-BB8B-829B-E23CB4509C57}"/>
          </ac:cxnSpMkLst>
        </pc:cxnChg>
        <pc:cxnChg chg="add mod">
          <ac:chgData name="Dalton Goodwin" userId="410ed63141fa7090" providerId="LiveId" clId="{09AEB5B0-5034-44E1-B22C-42FA6386A1F6}" dt="2022-10-19T20:26:01.104" v="3519" actId="1076"/>
          <ac:cxnSpMkLst>
            <pc:docMk/>
            <pc:sldMk cId="1500649971" sldId="332"/>
            <ac:cxnSpMk id="29" creationId="{69500FA4-3E6F-6429-75E7-D57276506766}"/>
          </ac:cxnSpMkLst>
        </pc:cxnChg>
        <pc:cxnChg chg="add mod">
          <ac:chgData name="Dalton Goodwin" userId="410ed63141fa7090" providerId="LiveId" clId="{09AEB5B0-5034-44E1-B22C-42FA6386A1F6}" dt="2022-10-19T20:25:58.404" v="3518" actId="1076"/>
          <ac:cxnSpMkLst>
            <pc:docMk/>
            <pc:sldMk cId="1500649971" sldId="332"/>
            <ac:cxnSpMk id="30" creationId="{6421ECBF-3CD9-AE5D-BC06-6A29531B154A}"/>
          </ac:cxnSpMkLst>
        </pc:cxnChg>
        <pc:cxnChg chg="add mod">
          <ac:chgData name="Dalton Goodwin" userId="410ed63141fa7090" providerId="LiveId" clId="{09AEB5B0-5034-44E1-B22C-42FA6386A1F6}" dt="2022-10-19T20:26:04.412" v="3521" actId="1076"/>
          <ac:cxnSpMkLst>
            <pc:docMk/>
            <pc:sldMk cId="1500649971" sldId="332"/>
            <ac:cxnSpMk id="31" creationId="{482EFE12-62DC-C469-E919-26D13D5A51C7}"/>
          </ac:cxnSpMkLst>
        </pc:cxnChg>
        <pc:cxnChg chg="add mod">
          <ac:chgData name="Dalton Goodwin" userId="410ed63141fa7090" providerId="LiveId" clId="{09AEB5B0-5034-44E1-B22C-42FA6386A1F6}" dt="2022-10-19T20:29:17.233" v="3799" actId="1038"/>
          <ac:cxnSpMkLst>
            <pc:docMk/>
            <pc:sldMk cId="1500649971" sldId="332"/>
            <ac:cxnSpMk id="32" creationId="{D095E2EF-AD2B-6B58-E80C-6A5322356657}"/>
          </ac:cxnSpMkLst>
        </pc:cxnChg>
      </pc:sldChg>
      <pc:sldChg chg="addSp modSp add mod ord modTransition">
        <pc:chgData name="Dalton Goodwin" userId="410ed63141fa7090" providerId="LiveId" clId="{09AEB5B0-5034-44E1-B22C-42FA6386A1F6}" dt="2022-10-19T21:04:42.575" v="6819"/>
        <pc:sldMkLst>
          <pc:docMk/>
          <pc:sldMk cId="80058066" sldId="333"/>
        </pc:sldMkLst>
        <pc:spChg chg="mod">
          <ac:chgData name="Dalton Goodwin" userId="410ed63141fa7090" providerId="LiveId" clId="{09AEB5B0-5034-44E1-B22C-42FA6386A1F6}" dt="2022-10-19T01:56:31.050" v="3263" actId="20577"/>
          <ac:spMkLst>
            <pc:docMk/>
            <pc:sldMk cId="80058066" sldId="333"/>
            <ac:spMk id="3" creationId="{762E3ADA-FA1D-23FC-C6DB-9FC28D336BE0}"/>
          </ac:spMkLst>
        </pc:spChg>
        <pc:spChg chg="add mod">
          <ac:chgData name="Dalton Goodwin" userId="410ed63141fa7090" providerId="LiveId" clId="{09AEB5B0-5034-44E1-B22C-42FA6386A1F6}" dt="2022-10-19T21:03:22.199" v="6677" actId="1038"/>
          <ac:spMkLst>
            <pc:docMk/>
            <pc:sldMk cId="80058066" sldId="333"/>
            <ac:spMk id="7" creationId="{951A91E3-4EFF-998F-3FAD-C0F06EA66406}"/>
          </ac:spMkLst>
        </pc:spChg>
        <pc:spChg chg="add mod">
          <ac:chgData name="Dalton Goodwin" userId="410ed63141fa7090" providerId="LiveId" clId="{09AEB5B0-5034-44E1-B22C-42FA6386A1F6}" dt="2022-10-19T21:03:22.199" v="6677" actId="1038"/>
          <ac:spMkLst>
            <pc:docMk/>
            <pc:sldMk cId="80058066" sldId="333"/>
            <ac:spMk id="8" creationId="{D161F185-715A-82AB-0869-CB9FA1A96206}"/>
          </ac:spMkLst>
        </pc:spChg>
        <pc:spChg chg="add mod">
          <ac:chgData name="Dalton Goodwin" userId="410ed63141fa7090" providerId="LiveId" clId="{09AEB5B0-5034-44E1-B22C-42FA6386A1F6}" dt="2022-10-19T21:03:22.199" v="6677" actId="1038"/>
          <ac:spMkLst>
            <pc:docMk/>
            <pc:sldMk cId="80058066" sldId="333"/>
            <ac:spMk id="9" creationId="{2A15376E-FC60-19FE-F1F4-6B6A2F90F634}"/>
          </ac:spMkLst>
        </pc:spChg>
        <pc:spChg chg="add mod">
          <ac:chgData name="Dalton Goodwin" userId="410ed63141fa7090" providerId="LiveId" clId="{09AEB5B0-5034-44E1-B22C-42FA6386A1F6}" dt="2022-10-19T21:03:22.199" v="6677" actId="1038"/>
          <ac:spMkLst>
            <pc:docMk/>
            <pc:sldMk cId="80058066" sldId="333"/>
            <ac:spMk id="10" creationId="{5F711BB2-6FD7-3B15-6F19-E3E179CEBF0B}"/>
          </ac:spMkLst>
        </pc:spChg>
        <pc:spChg chg="add mod">
          <ac:chgData name="Dalton Goodwin" userId="410ed63141fa7090" providerId="LiveId" clId="{09AEB5B0-5034-44E1-B22C-42FA6386A1F6}" dt="2022-10-19T21:03:22.199" v="6677" actId="1038"/>
          <ac:spMkLst>
            <pc:docMk/>
            <pc:sldMk cId="80058066" sldId="333"/>
            <ac:spMk id="11" creationId="{AE0D01BE-06ED-31DA-FE4C-F70DF63A4969}"/>
          </ac:spMkLst>
        </pc:spChg>
        <pc:spChg chg="add mod">
          <ac:chgData name="Dalton Goodwin" userId="410ed63141fa7090" providerId="LiveId" clId="{09AEB5B0-5034-44E1-B22C-42FA6386A1F6}" dt="2022-10-19T21:03:22.199" v="6677" actId="1038"/>
          <ac:spMkLst>
            <pc:docMk/>
            <pc:sldMk cId="80058066" sldId="333"/>
            <ac:spMk id="12" creationId="{F517E0BA-8EF0-F28E-221E-16A908020EF5}"/>
          </ac:spMkLst>
        </pc:spChg>
        <pc:spChg chg="add mod">
          <ac:chgData name="Dalton Goodwin" userId="410ed63141fa7090" providerId="LiveId" clId="{09AEB5B0-5034-44E1-B22C-42FA6386A1F6}" dt="2022-10-19T21:03:22.199" v="6677" actId="1038"/>
          <ac:spMkLst>
            <pc:docMk/>
            <pc:sldMk cId="80058066" sldId="333"/>
            <ac:spMk id="13" creationId="{32ADA11F-522D-997D-55D2-BCD1E52FF493}"/>
          </ac:spMkLst>
        </pc:spChg>
        <pc:spChg chg="add mod">
          <ac:chgData name="Dalton Goodwin" userId="410ed63141fa7090" providerId="LiveId" clId="{09AEB5B0-5034-44E1-B22C-42FA6386A1F6}" dt="2022-10-19T21:03:22.199" v="6677" actId="1038"/>
          <ac:spMkLst>
            <pc:docMk/>
            <pc:sldMk cId="80058066" sldId="333"/>
            <ac:spMk id="14" creationId="{D7BA4569-B036-546D-7712-2EC80198B467}"/>
          </ac:spMkLst>
        </pc:spChg>
        <pc:spChg chg="add mod">
          <ac:chgData name="Dalton Goodwin" userId="410ed63141fa7090" providerId="LiveId" clId="{09AEB5B0-5034-44E1-B22C-42FA6386A1F6}" dt="2022-10-19T21:03:22.199" v="6677" actId="1038"/>
          <ac:spMkLst>
            <pc:docMk/>
            <pc:sldMk cId="80058066" sldId="333"/>
            <ac:spMk id="15" creationId="{1EFFA19B-14CB-9958-FE87-995170F51086}"/>
          </ac:spMkLst>
        </pc:spChg>
        <pc:spChg chg="add mod">
          <ac:chgData name="Dalton Goodwin" userId="410ed63141fa7090" providerId="LiveId" clId="{09AEB5B0-5034-44E1-B22C-42FA6386A1F6}" dt="2022-10-19T21:03:22.199" v="6677" actId="1038"/>
          <ac:spMkLst>
            <pc:docMk/>
            <pc:sldMk cId="80058066" sldId="333"/>
            <ac:spMk id="16" creationId="{BD852F89-6299-33FC-FD62-36416F90421A}"/>
          </ac:spMkLst>
        </pc:spChg>
        <pc:spChg chg="add mod">
          <ac:chgData name="Dalton Goodwin" userId="410ed63141fa7090" providerId="LiveId" clId="{09AEB5B0-5034-44E1-B22C-42FA6386A1F6}" dt="2022-10-19T21:03:22.199" v="6677" actId="1038"/>
          <ac:spMkLst>
            <pc:docMk/>
            <pc:sldMk cId="80058066" sldId="333"/>
            <ac:spMk id="17" creationId="{96F2CF04-7ACF-4FFA-14E5-0C9BC92F7F97}"/>
          </ac:spMkLst>
        </pc:spChg>
        <pc:spChg chg="add mod">
          <ac:chgData name="Dalton Goodwin" userId="410ed63141fa7090" providerId="LiveId" clId="{09AEB5B0-5034-44E1-B22C-42FA6386A1F6}" dt="2022-10-19T21:03:22.199" v="6677" actId="1038"/>
          <ac:spMkLst>
            <pc:docMk/>
            <pc:sldMk cId="80058066" sldId="333"/>
            <ac:spMk id="18" creationId="{32BC0AC3-331A-C60D-A24F-28DA5C86B080}"/>
          </ac:spMkLst>
        </pc:spChg>
        <pc:picChg chg="add mod">
          <ac:chgData name="Dalton Goodwin" userId="410ed63141fa7090" providerId="LiveId" clId="{09AEB5B0-5034-44E1-B22C-42FA6386A1F6}" dt="2022-10-19T20:47:59.054" v="5332" actId="1076"/>
          <ac:picMkLst>
            <pc:docMk/>
            <pc:sldMk cId="80058066" sldId="333"/>
            <ac:picMk id="5" creationId="{3B376A5D-20C1-57FF-E49F-FA04E2CD2768}"/>
          </ac:picMkLst>
        </pc:picChg>
        <pc:picChg chg="add mod">
          <ac:chgData name="Dalton Goodwin" userId="410ed63141fa7090" providerId="LiveId" clId="{09AEB5B0-5034-44E1-B22C-42FA6386A1F6}" dt="2022-10-19T20:54:47.402" v="5347" actId="1076"/>
          <ac:picMkLst>
            <pc:docMk/>
            <pc:sldMk cId="80058066" sldId="333"/>
            <ac:picMk id="6" creationId="{A1BF32D8-374F-AAC3-EAE5-549ADDEB6FDC}"/>
          </ac:picMkLst>
        </pc:picChg>
        <pc:picChg chg="add mod">
          <ac:chgData name="Dalton Goodwin" userId="410ed63141fa7090" providerId="LiveId" clId="{09AEB5B0-5034-44E1-B22C-42FA6386A1F6}" dt="2022-10-19T21:03:22.199" v="6677" actId="1038"/>
          <ac:picMkLst>
            <pc:docMk/>
            <pc:sldMk cId="80058066" sldId="333"/>
            <ac:picMk id="19" creationId="{4F20D618-AB09-2C89-AF3C-2DBC6C203988}"/>
          </ac:picMkLst>
        </pc:picChg>
        <pc:picChg chg="add mod">
          <ac:chgData name="Dalton Goodwin" userId="410ed63141fa7090" providerId="LiveId" clId="{09AEB5B0-5034-44E1-B22C-42FA6386A1F6}" dt="2022-10-19T21:03:22.199" v="6677" actId="1038"/>
          <ac:picMkLst>
            <pc:docMk/>
            <pc:sldMk cId="80058066" sldId="333"/>
            <ac:picMk id="20" creationId="{A9155F6C-B417-1352-5249-53CB342764A2}"/>
          </ac:picMkLst>
        </pc:picChg>
        <pc:picChg chg="add mod">
          <ac:chgData name="Dalton Goodwin" userId="410ed63141fa7090" providerId="LiveId" clId="{09AEB5B0-5034-44E1-B22C-42FA6386A1F6}" dt="2022-10-19T21:03:22.199" v="6677" actId="1038"/>
          <ac:picMkLst>
            <pc:docMk/>
            <pc:sldMk cId="80058066" sldId="333"/>
            <ac:picMk id="21" creationId="{BC4A679F-87FF-2ED0-362C-4A53FA425D82}"/>
          </ac:picMkLst>
        </pc:picChg>
        <pc:picChg chg="add mod">
          <ac:chgData name="Dalton Goodwin" userId="410ed63141fa7090" providerId="LiveId" clId="{09AEB5B0-5034-44E1-B22C-42FA6386A1F6}" dt="2022-10-19T21:03:22.199" v="6677" actId="1038"/>
          <ac:picMkLst>
            <pc:docMk/>
            <pc:sldMk cId="80058066" sldId="333"/>
            <ac:picMk id="22" creationId="{97FB83A4-BBB4-6A02-6A9D-36573A45D27B}"/>
          </ac:picMkLst>
        </pc:picChg>
        <pc:picChg chg="add mod">
          <ac:chgData name="Dalton Goodwin" userId="410ed63141fa7090" providerId="LiveId" clId="{09AEB5B0-5034-44E1-B22C-42FA6386A1F6}" dt="2022-10-19T21:03:22.199" v="6677" actId="1038"/>
          <ac:picMkLst>
            <pc:docMk/>
            <pc:sldMk cId="80058066" sldId="333"/>
            <ac:picMk id="23" creationId="{5F0B40CE-AE82-426D-B24D-FB5490D06F52}"/>
          </ac:picMkLst>
        </pc:picChg>
        <pc:picChg chg="add mod">
          <ac:chgData name="Dalton Goodwin" userId="410ed63141fa7090" providerId="LiveId" clId="{09AEB5B0-5034-44E1-B22C-42FA6386A1F6}" dt="2022-10-19T21:03:22.199" v="6677" actId="1038"/>
          <ac:picMkLst>
            <pc:docMk/>
            <pc:sldMk cId="80058066" sldId="333"/>
            <ac:picMk id="24" creationId="{1CC31F70-E282-9283-BF98-47030790CA49}"/>
          </ac:picMkLst>
        </pc:picChg>
      </pc:sldChg>
      <pc:sldChg chg="addSp modSp add mod modTransition">
        <pc:chgData name="Dalton Goodwin" userId="410ed63141fa7090" providerId="LiveId" clId="{09AEB5B0-5034-44E1-B22C-42FA6386A1F6}" dt="2022-10-19T21:04:51.883" v="6821"/>
        <pc:sldMkLst>
          <pc:docMk/>
          <pc:sldMk cId="3383097760" sldId="334"/>
        </pc:sldMkLst>
        <pc:spChg chg="mod">
          <ac:chgData name="Dalton Goodwin" userId="410ed63141fa7090" providerId="LiveId" clId="{09AEB5B0-5034-44E1-B22C-42FA6386A1F6}" dt="2022-10-19T01:56:45.585" v="3269" actId="20577"/>
          <ac:spMkLst>
            <pc:docMk/>
            <pc:sldMk cId="3383097760" sldId="334"/>
            <ac:spMk id="3" creationId="{762E3ADA-FA1D-23FC-C6DB-9FC28D336BE0}"/>
          </ac:spMkLst>
        </pc:spChg>
        <pc:picChg chg="add mod">
          <ac:chgData name="Dalton Goodwin" userId="410ed63141fa7090" providerId="LiveId" clId="{09AEB5B0-5034-44E1-B22C-42FA6386A1F6}" dt="2022-10-19T20:54:09.186" v="5340" actId="1076"/>
          <ac:picMkLst>
            <pc:docMk/>
            <pc:sldMk cId="3383097760" sldId="334"/>
            <ac:picMk id="5" creationId="{ED3568FE-68A0-8B80-6974-22AE1E300E6F}"/>
          </ac:picMkLst>
        </pc:picChg>
        <pc:picChg chg="add mod">
          <ac:chgData name="Dalton Goodwin" userId="410ed63141fa7090" providerId="LiveId" clId="{09AEB5B0-5034-44E1-B22C-42FA6386A1F6}" dt="2022-10-19T20:55:03.553" v="5355" actId="1076"/>
          <ac:picMkLst>
            <pc:docMk/>
            <pc:sldMk cId="3383097760" sldId="334"/>
            <ac:picMk id="6" creationId="{D5C6DA8A-D457-867E-A9E8-00694A70BC7E}"/>
          </ac:picMkLst>
        </pc:picChg>
        <pc:picChg chg="add mod">
          <ac:chgData name="Dalton Goodwin" userId="410ed63141fa7090" providerId="LiveId" clId="{09AEB5B0-5034-44E1-B22C-42FA6386A1F6}" dt="2022-10-19T20:55:14.602" v="5446" actId="1036"/>
          <ac:picMkLst>
            <pc:docMk/>
            <pc:sldMk cId="3383097760" sldId="334"/>
            <ac:picMk id="7" creationId="{B1BAAAFB-1F85-5B78-DCD1-5CEC59ADEAD5}"/>
          </ac:picMkLst>
        </pc:picChg>
        <pc:picChg chg="add mod">
          <ac:chgData name="Dalton Goodwin" userId="410ed63141fa7090" providerId="LiveId" clId="{09AEB5B0-5034-44E1-B22C-42FA6386A1F6}" dt="2022-10-19T20:55:14.602" v="5446" actId="1036"/>
          <ac:picMkLst>
            <pc:docMk/>
            <pc:sldMk cId="3383097760" sldId="334"/>
            <ac:picMk id="8" creationId="{98FACE65-B6CD-9696-E231-27C1250D9B2D}"/>
          </ac:picMkLst>
        </pc:picChg>
        <pc:picChg chg="add mod">
          <ac:chgData name="Dalton Goodwin" userId="410ed63141fa7090" providerId="LiveId" clId="{09AEB5B0-5034-44E1-B22C-42FA6386A1F6}" dt="2022-10-19T20:55:14.602" v="5446" actId="1036"/>
          <ac:picMkLst>
            <pc:docMk/>
            <pc:sldMk cId="3383097760" sldId="334"/>
            <ac:picMk id="9" creationId="{AE687E8C-A9A0-13EF-28A8-FCDDC3F1E88F}"/>
          </ac:picMkLst>
        </pc:picChg>
        <pc:picChg chg="add mod">
          <ac:chgData name="Dalton Goodwin" userId="410ed63141fa7090" providerId="LiveId" clId="{09AEB5B0-5034-44E1-B22C-42FA6386A1F6}" dt="2022-10-19T20:55:14.602" v="5446" actId="1036"/>
          <ac:picMkLst>
            <pc:docMk/>
            <pc:sldMk cId="3383097760" sldId="334"/>
            <ac:picMk id="10" creationId="{6B248FB4-3878-D4FF-CCC6-7D73E8A134C2}"/>
          </ac:picMkLst>
        </pc:picChg>
        <pc:picChg chg="add mod">
          <ac:chgData name="Dalton Goodwin" userId="410ed63141fa7090" providerId="LiveId" clId="{09AEB5B0-5034-44E1-B22C-42FA6386A1F6}" dt="2022-10-19T20:55:14.602" v="5446" actId="1036"/>
          <ac:picMkLst>
            <pc:docMk/>
            <pc:sldMk cId="3383097760" sldId="334"/>
            <ac:picMk id="11" creationId="{3655FF83-2CB0-55F1-C491-BE1140DCD8E1}"/>
          </ac:picMkLst>
        </pc:picChg>
      </pc:sldChg>
      <pc:sldChg chg="addSp delSp modSp add mod delAnim modAnim">
        <pc:chgData name="Dalton Goodwin" userId="410ed63141fa7090" providerId="LiveId" clId="{09AEB5B0-5034-44E1-B22C-42FA6386A1F6}" dt="2022-10-19T20:16:28.047" v="3330" actId="478"/>
        <pc:sldMkLst>
          <pc:docMk/>
          <pc:sldMk cId="3795991607" sldId="335"/>
        </pc:sldMkLst>
        <pc:picChg chg="add del mod ord">
          <ac:chgData name="Dalton Goodwin" userId="410ed63141fa7090" providerId="LiveId" clId="{09AEB5B0-5034-44E1-B22C-42FA6386A1F6}" dt="2022-10-19T20:15:49.916" v="3323" actId="478"/>
          <ac:picMkLst>
            <pc:docMk/>
            <pc:sldMk cId="3795991607" sldId="335"/>
            <ac:picMk id="3" creationId="{F09D81D6-A8F3-607B-8FB9-98D08048EB5B}"/>
          </ac:picMkLst>
        </pc:picChg>
        <pc:picChg chg="mod">
          <ac:chgData name="Dalton Goodwin" userId="410ed63141fa7090" providerId="LiveId" clId="{09AEB5B0-5034-44E1-B22C-42FA6386A1F6}" dt="2022-10-19T20:14:17.649" v="3311" actId="692"/>
          <ac:picMkLst>
            <pc:docMk/>
            <pc:sldMk cId="3795991607" sldId="335"/>
            <ac:picMk id="4" creationId="{4DCC6446-3CAE-2938-3753-CF164C2A0931}"/>
          </ac:picMkLst>
        </pc:picChg>
        <pc:picChg chg="del">
          <ac:chgData name="Dalton Goodwin" userId="410ed63141fa7090" providerId="LiveId" clId="{09AEB5B0-5034-44E1-B22C-42FA6386A1F6}" dt="2022-10-19T20:15:11.878" v="3320" actId="478"/>
          <ac:picMkLst>
            <pc:docMk/>
            <pc:sldMk cId="3795991607" sldId="335"/>
            <ac:picMk id="5" creationId="{ACCC1F1B-FCA8-094B-00E6-EA781319D94C}"/>
          </ac:picMkLst>
        </pc:picChg>
        <pc:picChg chg="mod ord">
          <ac:chgData name="Dalton Goodwin" userId="410ed63141fa7090" providerId="LiveId" clId="{09AEB5B0-5034-44E1-B22C-42FA6386A1F6}" dt="2022-10-19T20:16:25.798" v="3329" actId="167"/>
          <ac:picMkLst>
            <pc:docMk/>
            <pc:sldMk cId="3795991607" sldId="335"/>
            <ac:picMk id="6" creationId="{ACE16ABF-8D6C-29BF-35F0-2082BECFF99E}"/>
          </ac:picMkLst>
        </pc:picChg>
        <pc:picChg chg="add del mod">
          <ac:chgData name="Dalton Goodwin" userId="410ed63141fa7090" providerId="LiveId" clId="{09AEB5B0-5034-44E1-B22C-42FA6386A1F6}" dt="2022-10-19T20:15:56.317" v="3324" actId="478"/>
          <ac:picMkLst>
            <pc:docMk/>
            <pc:sldMk cId="3795991607" sldId="335"/>
            <ac:picMk id="10" creationId="{D32AF429-14B1-C62E-831F-10197ADADABB}"/>
          </ac:picMkLst>
        </pc:picChg>
        <pc:picChg chg="add del mod ord">
          <ac:chgData name="Dalton Goodwin" userId="410ed63141fa7090" providerId="LiveId" clId="{09AEB5B0-5034-44E1-B22C-42FA6386A1F6}" dt="2022-10-19T20:16:28.047" v="3330" actId="478"/>
          <ac:picMkLst>
            <pc:docMk/>
            <pc:sldMk cId="3795991607" sldId="335"/>
            <ac:picMk id="11" creationId="{B5391049-9A5B-140C-3A6E-15B7CA6C7963}"/>
          </ac:picMkLst>
        </pc:picChg>
      </pc:sldChg>
      <pc:sldChg chg="addSp delSp modSp add mod">
        <pc:chgData name="Dalton Goodwin" userId="410ed63141fa7090" providerId="LiveId" clId="{09AEB5B0-5034-44E1-B22C-42FA6386A1F6}" dt="2022-10-19T20:35:53.241" v="4818" actId="1035"/>
        <pc:sldMkLst>
          <pc:docMk/>
          <pc:sldMk cId="344235928" sldId="336"/>
        </pc:sldMkLst>
        <pc:picChg chg="add mod ord">
          <ac:chgData name="Dalton Goodwin" userId="410ed63141fa7090" providerId="LiveId" clId="{09AEB5B0-5034-44E1-B22C-42FA6386A1F6}" dt="2022-10-19T20:35:53.241" v="4818" actId="1035"/>
          <ac:picMkLst>
            <pc:docMk/>
            <pc:sldMk cId="344235928" sldId="336"/>
            <ac:picMk id="3" creationId="{84C01C0E-5DB1-41A0-8273-73E2E440143F}"/>
          </ac:picMkLst>
        </pc:picChg>
        <pc:picChg chg="mod">
          <ac:chgData name="Dalton Goodwin" userId="410ed63141fa7090" providerId="LiveId" clId="{09AEB5B0-5034-44E1-B22C-42FA6386A1F6}" dt="2022-10-19T20:35:18.803" v="4738" actId="1076"/>
          <ac:picMkLst>
            <pc:docMk/>
            <pc:sldMk cId="344235928" sldId="336"/>
            <ac:picMk id="7" creationId="{2C0ECA62-A5F4-B7EA-47DC-BA6BDD28994D}"/>
          </ac:picMkLst>
        </pc:picChg>
        <pc:picChg chg="del">
          <ac:chgData name="Dalton Goodwin" userId="410ed63141fa7090" providerId="LiveId" clId="{09AEB5B0-5034-44E1-B22C-42FA6386A1F6}" dt="2022-10-19T20:31:28.387" v="4721" actId="478"/>
          <ac:picMkLst>
            <pc:docMk/>
            <pc:sldMk cId="344235928" sldId="336"/>
            <ac:picMk id="12" creationId="{2320E493-F6F1-D312-9B15-18295641E684}"/>
          </ac:picMkLst>
        </pc:picChg>
      </pc:sldChg>
      <pc:sldChg chg="addSp modSp add mod modTransition modAnim">
        <pc:chgData name="Dalton Goodwin" userId="410ed63141fa7090" providerId="LiveId" clId="{09AEB5B0-5034-44E1-B22C-42FA6386A1F6}" dt="2022-10-19T20:42:24.145" v="5247"/>
        <pc:sldMkLst>
          <pc:docMk/>
          <pc:sldMk cId="686527198" sldId="337"/>
        </pc:sldMkLst>
        <pc:picChg chg="mod">
          <ac:chgData name="Dalton Goodwin" userId="410ed63141fa7090" providerId="LiveId" clId="{09AEB5B0-5034-44E1-B22C-42FA6386A1F6}" dt="2022-10-19T20:37:19.377" v="5217" actId="1035"/>
          <ac:picMkLst>
            <pc:docMk/>
            <pc:sldMk cId="686527198" sldId="337"/>
            <ac:picMk id="3" creationId="{84C01C0E-5DB1-41A0-8273-73E2E440143F}"/>
          </ac:picMkLst>
        </pc:picChg>
        <pc:picChg chg="add mod">
          <ac:chgData name="Dalton Goodwin" userId="410ed63141fa7090" providerId="LiveId" clId="{09AEB5B0-5034-44E1-B22C-42FA6386A1F6}" dt="2022-10-19T20:41:47.273" v="5232" actId="1035"/>
          <ac:picMkLst>
            <pc:docMk/>
            <pc:sldMk cId="686527198" sldId="337"/>
            <ac:picMk id="4" creationId="{3E134B63-E2F0-7C61-1E49-38E2952E2642}"/>
          </ac:picMkLst>
        </pc:picChg>
      </pc:sldChg>
      <pc:sldChg chg="addSp delSp modSp add del mod">
        <pc:chgData name="Dalton Goodwin" userId="410ed63141fa7090" providerId="LiveId" clId="{09AEB5B0-5034-44E1-B22C-42FA6386A1F6}" dt="2022-10-19T21:05:59.751" v="6830" actId="47"/>
        <pc:sldMkLst>
          <pc:docMk/>
          <pc:sldMk cId="2434420127" sldId="338"/>
        </pc:sldMkLst>
        <pc:spChg chg="del">
          <ac:chgData name="Dalton Goodwin" userId="410ed63141fa7090" providerId="LiveId" clId="{09AEB5B0-5034-44E1-B22C-42FA6386A1F6}" dt="2022-10-19T21:05:46.814" v="6824" actId="478"/>
          <ac:spMkLst>
            <pc:docMk/>
            <pc:sldMk cId="2434420127" sldId="338"/>
            <ac:spMk id="3" creationId="{762E3ADA-FA1D-23FC-C6DB-9FC28D336BE0}"/>
          </ac:spMkLst>
        </pc:spChg>
        <pc:picChg chg="add mod">
          <ac:chgData name="Dalton Goodwin" userId="410ed63141fa7090" providerId="LiveId" clId="{09AEB5B0-5034-44E1-B22C-42FA6386A1F6}" dt="2022-10-19T21:05:57.047" v="6829" actId="1076"/>
          <ac:picMkLst>
            <pc:docMk/>
            <pc:sldMk cId="2434420127" sldId="338"/>
            <ac:picMk id="4" creationId="{9787610C-9B91-F6B4-D520-63352FBFBDA7}"/>
          </ac:picMkLst>
        </pc:picChg>
        <pc:picChg chg="del">
          <ac:chgData name="Dalton Goodwin" userId="410ed63141fa7090" providerId="LiveId" clId="{09AEB5B0-5034-44E1-B22C-42FA6386A1F6}" dt="2022-10-19T21:05:44.175" v="6823" actId="478"/>
          <ac:picMkLst>
            <pc:docMk/>
            <pc:sldMk cId="2434420127" sldId="338"/>
            <ac:picMk id="5" creationId="{ED3568FE-68A0-8B80-6974-22AE1E300E6F}"/>
          </ac:picMkLst>
        </pc:picChg>
      </pc:sldChg>
    </pc:docChg>
  </pc:docChgLst>
  <pc:docChgLst>
    <pc:chgData name="Alice Perrigo" userId="07c61b99-5bd6-4a79-91c4-0e4fb1ff9bd3" providerId="ADAL" clId="{8BD43A1D-59F0-4FD4-8108-D3066C321BD1}"/>
    <pc:docChg chg="undo custSel modSld">
      <pc:chgData name="Alice Perrigo" userId="07c61b99-5bd6-4a79-91c4-0e4fb1ff9bd3" providerId="ADAL" clId="{8BD43A1D-59F0-4FD4-8108-D3066C321BD1}" dt="2022-10-18T18:03:58.875" v="19" actId="1076"/>
      <pc:docMkLst>
        <pc:docMk/>
      </pc:docMkLst>
      <pc:sldChg chg="modSp mod">
        <pc:chgData name="Alice Perrigo" userId="07c61b99-5bd6-4a79-91c4-0e4fb1ff9bd3" providerId="ADAL" clId="{8BD43A1D-59F0-4FD4-8108-D3066C321BD1}" dt="2022-10-18T18:03:58.875" v="19" actId="1076"/>
        <pc:sldMkLst>
          <pc:docMk/>
          <pc:sldMk cId="1072501813" sldId="263"/>
        </pc:sldMkLst>
        <pc:spChg chg="mod">
          <ac:chgData name="Alice Perrigo" userId="07c61b99-5bd6-4a79-91c4-0e4fb1ff9bd3" providerId="ADAL" clId="{8BD43A1D-59F0-4FD4-8108-D3066C321BD1}" dt="2022-10-18T18:03:58.875" v="19" actId="1076"/>
          <ac:spMkLst>
            <pc:docMk/>
            <pc:sldMk cId="1072501813" sldId="263"/>
            <ac:spMk id="3" creationId="{762E3ADA-FA1D-23FC-C6DB-9FC28D336BE0}"/>
          </ac:spMkLst>
        </pc:spChg>
      </pc:sldChg>
      <pc:sldChg chg="modSp mod">
        <pc:chgData name="Alice Perrigo" userId="07c61b99-5bd6-4a79-91c4-0e4fb1ff9bd3" providerId="ADAL" clId="{8BD43A1D-59F0-4FD4-8108-D3066C321BD1}" dt="2022-10-18T17:53:55.608" v="0" actId="20577"/>
        <pc:sldMkLst>
          <pc:docMk/>
          <pc:sldMk cId="652783124" sldId="272"/>
        </pc:sldMkLst>
        <pc:spChg chg="mod">
          <ac:chgData name="Alice Perrigo" userId="07c61b99-5bd6-4a79-91c4-0e4fb1ff9bd3" providerId="ADAL" clId="{8BD43A1D-59F0-4FD4-8108-D3066C321BD1}" dt="2022-10-18T17:53:55.608" v="0" actId="20577"/>
          <ac:spMkLst>
            <pc:docMk/>
            <pc:sldMk cId="652783124" sldId="272"/>
            <ac:spMk id="2" creationId="{1A2FB20F-95B1-D8B8-A71C-4818FBEB4A3E}"/>
          </ac:spMkLst>
        </pc:spChg>
      </pc:sldChg>
      <pc:sldChg chg="modSp mod">
        <pc:chgData name="Alice Perrigo" userId="07c61b99-5bd6-4a79-91c4-0e4fb1ff9bd3" providerId="ADAL" clId="{8BD43A1D-59F0-4FD4-8108-D3066C321BD1}" dt="2022-10-18T17:54:51.044" v="2" actId="1076"/>
        <pc:sldMkLst>
          <pc:docMk/>
          <pc:sldMk cId="2679138677" sldId="273"/>
        </pc:sldMkLst>
        <pc:picChg chg="mod">
          <ac:chgData name="Alice Perrigo" userId="07c61b99-5bd6-4a79-91c4-0e4fb1ff9bd3" providerId="ADAL" clId="{8BD43A1D-59F0-4FD4-8108-D3066C321BD1}" dt="2022-10-18T17:54:51.044" v="2" actId="1076"/>
          <ac:picMkLst>
            <pc:docMk/>
            <pc:sldMk cId="2679138677" sldId="273"/>
            <ac:picMk id="5" creationId="{56C30703-4CA7-6C93-8C71-0BD71D80135D}"/>
          </ac:picMkLst>
        </pc:picChg>
      </pc:sldChg>
      <pc:sldChg chg="modSp mod">
        <pc:chgData name="Alice Perrigo" userId="07c61b99-5bd6-4a79-91c4-0e4fb1ff9bd3" providerId="ADAL" clId="{8BD43A1D-59F0-4FD4-8108-D3066C321BD1}" dt="2022-10-18T17:58:01.790" v="14" actId="1076"/>
        <pc:sldMkLst>
          <pc:docMk/>
          <pc:sldMk cId="360214176" sldId="289"/>
        </pc:sldMkLst>
        <pc:spChg chg="mod">
          <ac:chgData name="Alice Perrigo" userId="07c61b99-5bd6-4a79-91c4-0e4fb1ff9bd3" providerId="ADAL" clId="{8BD43A1D-59F0-4FD4-8108-D3066C321BD1}" dt="2022-10-18T17:58:01.790" v="14" actId="1076"/>
          <ac:spMkLst>
            <pc:docMk/>
            <pc:sldMk cId="360214176" sldId="289"/>
            <ac:spMk id="3" creationId="{762E3ADA-FA1D-23FC-C6DB-9FC28D336BE0}"/>
          </ac:spMkLst>
        </pc:spChg>
      </pc:sldChg>
      <pc:sldChg chg="modSp mod">
        <pc:chgData name="Alice Perrigo" userId="07c61b99-5bd6-4a79-91c4-0e4fb1ff9bd3" providerId="ADAL" clId="{8BD43A1D-59F0-4FD4-8108-D3066C321BD1}" dt="2022-10-18T17:59:23.214" v="16" actId="1076"/>
        <pc:sldMkLst>
          <pc:docMk/>
          <pc:sldMk cId="2823314849" sldId="306"/>
        </pc:sldMkLst>
        <pc:spChg chg="mod">
          <ac:chgData name="Alice Perrigo" userId="07c61b99-5bd6-4a79-91c4-0e4fb1ff9bd3" providerId="ADAL" clId="{8BD43A1D-59F0-4FD4-8108-D3066C321BD1}" dt="2022-10-18T17:59:23.214" v="16" actId="1076"/>
          <ac:spMkLst>
            <pc:docMk/>
            <pc:sldMk cId="2823314849" sldId="306"/>
            <ac:spMk id="3" creationId="{762E3ADA-FA1D-23FC-C6DB-9FC28D336B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65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6688" y="0"/>
            <a:ext cx="3041650" cy="466725"/>
          </a:xfrm>
          <a:prstGeom prst="rect">
            <a:avLst/>
          </a:prstGeom>
        </p:spPr>
        <p:txBody>
          <a:bodyPr vert="horz" lIns="91440" tIns="45720" rIns="91440" bIns="45720" rtlCol="0"/>
          <a:lstStyle>
            <a:lvl1pPr algn="r">
              <a:defRPr sz="1200"/>
            </a:lvl1pPr>
          </a:lstStyle>
          <a:p>
            <a:fld id="{C3B3841C-C15A-4199-933F-33DE1DB32D4C}" type="datetimeFigureOut">
              <a:rPr lang="en-US" smtClean="0"/>
              <a:t>10/18/2022</a:t>
            </a:fld>
            <a:endParaRPr lang="en-US"/>
          </a:p>
        </p:txBody>
      </p:sp>
      <p:sp>
        <p:nvSpPr>
          <p:cNvPr id="4" name="Slide Image Placeholder 3"/>
          <p:cNvSpPr>
            <a:spLocks noGrp="1" noRot="1" noChangeAspect="1"/>
          </p:cNvSpPr>
          <p:nvPr>
            <p:ph type="sldImg" idx="2"/>
          </p:nvPr>
        </p:nvSpPr>
        <p:spPr>
          <a:xfrm>
            <a:off x="1416050" y="1163638"/>
            <a:ext cx="4187825" cy="3140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8338"/>
            <a:ext cx="5616575" cy="36639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200"/>
            <a:ext cx="3041650"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6688" y="8839200"/>
            <a:ext cx="3041650" cy="466725"/>
          </a:xfrm>
          <a:prstGeom prst="rect">
            <a:avLst/>
          </a:prstGeom>
        </p:spPr>
        <p:txBody>
          <a:bodyPr vert="horz" lIns="91440" tIns="45720" rIns="91440" bIns="45720" rtlCol="0" anchor="b"/>
          <a:lstStyle>
            <a:lvl1pPr algn="r">
              <a:defRPr sz="1200"/>
            </a:lvl1pPr>
          </a:lstStyle>
          <a:p>
            <a:fld id="{3B42D2A5-6242-49C3-A7DD-9CBA4FDF200A}" type="slidenum">
              <a:rPr lang="en-US" smtClean="0"/>
              <a:t>‹#›</a:t>
            </a:fld>
            <a:endParaRPr lang="en-US"/>
          </a:p>
        </p:txBody>
      </p:sp>
    </p:spTree>
    <p:extLst>
      <p:ext uri="{BB962C8B-B14F-4D97-AF65-F5344CB8AC3E}">
        <p14:creationId xmlns:p14="http://schemas.microsoft.com/office/powerpoint/2010/main" val="2433215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Assembly and C are lower-level languages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Aveni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Aveni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Python is very similar to English!</a:t>
            </a:r>
          </a:p>
          <a:p>
            <a:endParaRPr lang="en-US" dirty="0"/>
          </a:p>
          <a:p>
            <a:r>
              <a:rPr lang="en-US" b="0" i="0" dirty="0">
                <a:solidFill>
                  <a:srgbClr val="F8F8F2"/>
                </a:solidFill>
                <a:effectLst/>
                <a:latin typeface="Consolas" panose="020B0609020204030204" pitchFamily="49" charset="0"/>
              </a:rPr>
              <a:t>Python </a:t>
            </a:r>
            <a:r>
              <a:rPr lang="en-US" b="0" i="0" dirty="0">
                <a:solidFill>
                  <a:srgbClr val="66D9EF"/>
                </a:solidFill>
                <a:effectLst/>
                <a:latin typeface="Consolas" panose="020B0609020204030204" pitchFamily="49" charset="0"/>
              </a:rPr>
              <a:t>is</a:t>
            </a:r>
            <a:r>
              <a:rPr lang="en-US" b="0" i="0" dirty="0">
                <a:solidFill>
                  <a:srgbClr val="F8F8F2"/>
                </a:solidFill>
                <a:effectLst/>
                <a:latin typeface="Consolas" panose="020B0609020204030204" pitchFamily="49" charset="0"/>
              </a:rPr>
              <a:t> a high-level programming language designed to be easy to read </a:t>
            </a:r>
            <a:r>
              <a:rPr lang="en-US" b="0" i="0" dirty="0">
                <a:solidFill>
                  <a:srgbClr val="66D9EF"/>
                </a:solidFill>
                <a:effectLst/>
                <a:latin typeface="Consolas" panose="020B0609020204030204" pitchFamily="49" charset="0"/>
              </a:rPr>
              <a:t>and</a:t>
            </a:r>
            <a:r>
              <a:rPr lang="en-US" b="0" i="0" dirty="0">
                <a:solidFill>
                  <a:srgbClr val="F8F8F2"/>
                </a:solidFill>
                <a:effectLst/>
                <a:latin typeface="Consolas" panose="020B0609020204030204" pitchFamily="49" charset="0"/>
              </a:rPr>
              <a:t> simple to implement. It </a:t>
            </a:r>
            <a:r>
              <a:rPr lang="en-US" b="0" i="0" dirty="0">
                <a:solidFill>
                  <a:srgbClr val="66D9EF"/>
                </a:solidFill>
                <a:effectLst/>
                <a:latin typeface="Consolas" panose="020B0609020204030204" pitchFamily="49" charset="0"/>
              </a:rPr>
              <a:t>is</a:t>
            </a:r>
            <a:r>
              <a:rPr lang="en-US" b="0" i="0" dirty="0">
                <a:solidFill>
                  <a:srgbClr val="F8F8F2"/>
                </a:solidFill>
                <a:effectLst/>
                <a:latin typeface="Consolas" panose="020B0609020204030204" pitchFamily="49" charset="0"/>
              </a:rPr>
              <a:t> </a:t>
            </a:r>
            <a:r>
              <a:rPr lang="en-US" b="0" i="0" dirty="0">
                <a:solidFill>
                  <a:srgbClr val="A6E22E"/>
                </a:solidFill>
                <a:effectLst/>
                <a:latin typeface="Consolas" panose="020B0609020204030204" pitchFamily="49" charset="0"/>
              </a:rPr>
              <a:t>open</a:t>
            </a:r>
            <a:r>
              <a:rPr lang="en-US" b="0" i="0" dirty="0">
                <a:solidFill>
                  <a:srgbClr val="F8F8F2"/>
                </a:solidFill>
                <a:effectLst/>
                <a:latin typeface="Consolas" panose="020B0609020204030204" pitchFamily="49" charset="0"/>
              </a:rPr>
              <a:t> source, which means it </a:t>
            </a:r>
            <a:r>
              <a:rPr lang="en-US" b="0" i="0" dirty="0">
                <a:solidFill>
                  <a:srgbClr val="66D9EF"/>
                </a:solidFill>
                <a:effectLst/>
                <a:latin typeface="Consolas" panose="020B0609020204030204" pitchFamily="49" charset="0"/>
              </a:rPr>
              <a:t>is</a:t>
            </a:r>
            <a:r>
              <a:rPr lang="en-US" b="0" i="0" dirty="0">
                <a:solidFill>
                  <a:srgbClr val="F8F8F2"/>
                </a:solidFill>
                <a:effectLst/>
                <a:latin typeface="Consolas" panose="020B0609020204030204" pitchFamily="49" charset="0"/>
              </a:rPr>
              <a:t> free to use, even </a:t>
            </a:r>
            <a:r>
              <a:rPr lang="en-US" b="0" i="0" dirty="0">
                <a:solidFill>
                  <a:srgbClr val="66D9EF"/>
                </a:solidFill>
                <a:effectLst/>
                <a:latin typeface="Consolas" panose="020B0609020204030204" pitchFamily="49" charset="0"/>
              </a:rPr>
              <a:t>for</a:t>
            </a:r>
            <a:r>
              <a:rPr lang="en-US" b="0" i="0" dirty="0">
                <a:solidFill>
                  <a:srgbClr val="F8F8F2"/>
                </a:solidFill>
                <a:effectLst/>
                <a:latin typeface="Consolas" panose="020B0609020204030204" pitchFamily="49" charset="0"/>
              </a:rPr>
              <a:t> commercial applications. Python can run on Mac, Windows, </a:t>
            </a:r>
            <a:r>
              <a:rPr lang="en-US" b="0" i="0" dirty="0">
                <a:solidFill>
                  <a:srgbClr val="66D9EF"/>
                </a:solidFill>
                <a:effectLst/>
                <a:latin typeface="Consolas" panose="020B0609020204030204" pitchFamily="49" charset="0"/>
              </a:rPr>
              <a:t>and</a:t>
            </a:r>
            <a:r>
              <a:rPr lang="en-US" b="0" i="0" dirty="0">
                <a:solidFill>
                  <a:srgbClr val="F8F8F2"/>
                </a:solidFill>
                <a:effectLst/>
                <a:latin typeface="Consolas" panose="020B0609020204030204" pitchFamily="49" charset="0"/>
              </a:rPr>
              <a:t> Unix systems </a:t>
            </a:r>
            <a:r>
              <a:rPr lang="en-US" b="0" i="0" dirty="0">
                <a:solidFill>
                  <a:srgbClr val="66D9EF"/>
                </a:solidFill>
                <a:effectLst/>
                <a:latin typeface="Consolas" panose="020B0609020204030204" pitchFamily="49" charset="0"/>
              </a:rPr>
              <a:t>and</a:t>
            </a:r>
            <a:r>
              <a:rPr lang="en-US" b="0" i="0" dirty="0">
                <a:solidFill>
                  <a:srgbClr val="F8F8F2"/>
                </a:solidFill>
                <a:effectLst/>
                <a:latin typeface="Consolas" panose="020B0609020204030204" pitchFamily="49" charset="0"/>
              </a:rPr>
              <a:t> has also been ported to Java </a:t>
            </a:r>
            <a:r>
              <a:rPr lang="en-US" b="0" i="0" dirty="0">
                <a:solidFill>
                  <a:srgbClr val="66D9EF"/>
                </a:solidFill>
                <a:effectLst/>
                <a:latin typeface="Consolas" panose="020B0609020204030204" pitchFamily="49" charset="0"/>
              </a:rPr>
              <a:t>and</a:t>
            </a:r>
            <a:r>
              <a:rPr lang="en-US" b="0" i="0" dirty="0">
                <a:solidFill>
                  <a:srgbClr val="F8F8F2"/>
                </a:solidFill>
                <a:effectLst/>
                <a:latin typeface="Consolas" panose="020B0609020204030204" pitchFamily="49" charset="0"/>
              </a:rPr>
              <a:t> .NET virtual machines.</a:t>
            </a:r>
          </a:p>
          <a:p>
            <a:endParaRPr lang="en-US" b="0" i="0" dirty="0">
              <a:solidFill>
                <a:srgbClr val="F8F8F2"/>
              </a:solidFill>
              <a:effectLst/>
              <a:latin typeface="Consolas" panose="020B0609020204030204" pitchFamily="49" charset="0"/>
            </a:endParaRPr>
          </a:p>
          <a:p>
            <a:r>
              <a:rPr lang="en-US" b="0" i="0" dirty="0">
                <a:solidFill>
                  <a:srgbClr val="F8F8F2"/>
                </a:solidFill>
                <a:effectLst/>
                <a:latin typeface="Consolas" panose="020B0609020204030204" pitchFamily="49" charset="0"/>
              </a:rPr>
              <a:t>Python </a:t>
            </a:r>
            <a:r>
              <a:rPr lang="en-US" b="0" i="0" dirty="0">
                <a:solidFill>
                  <a:srgbClr val="66D9EF"/>
                </a:solidFill>
                <a:effectLst/>
                <a:latin typeface="Consolas" panose="020B0609020204030204" pitchFamily="49" charset="0"/>
              </a:rPr>
              <a:t>is</a:t>
            </a:r>
            <a:r>
              <a:rPr lang="en-US" b="0" i="0" dirty="0">
                <a:solidFill>
                  <a:srgbClr val="F8F8F2"/>
                </a:solidFill>
                <a:effectLst/>
                <a:latin typeface="Consolas" panose="020B0609020204030204" pitchFamily="49" charset="0"/>
              </a:rPr>
              <a:t> a computer programming language often used to build websites </a:t>
            </a:r>
            <a:r>
              <a:rPr lang="en-US" b="0" i="0" dirty="0">
                <a:solidFill>
                  <a:srgbClr val="66D9EF"/>
                </a:solidFill>
                <a:effectLst/>
                <a:latin typeface="Consolas" panose="020B0609020204030204" pitchFamily="49" charset="0"/>
              </a:rPr>
              <a:t>and</a:t>
            </a:r>
            <a:r>
              <a:rPr lang="en-US" b="0" i="0" dirty="0">
                <a:solidFill>
                  <a:srgbClr val="F8F8F2"/>
                </a:solidFill>
                <a:effectLst/>
                <a:latin typeface="Consolas" panose="020B0609020204030204" pitchFamily="49" charset="0"/>
              </a:rPr>
              <a:t> software, automate tasks, </a:t>
            </a:r>
            <a:r>
              <a:rPr lang="en-US" b="0" i="0" dirty="0">
                <a:solidFill>
                  <a:srgbClr val="66D9EF"/>
                </a:solidFill>
                <a:effectLst/>
                <a:latin typeface="Consolas" panose="020B0609020204030204" pitchFamily="49" charset="0"/>
              </a:rPr>
              <a:t>and</a:t>
            </a:r>
            <a:r>
              <a:rPr lang="en-US" b="0" i="0" dirty="0">
                <a:solidFill>
                  <a:srgbClr val="F8F8F2"/>
                </a:solidFill>
                <a:effectLst/>
                <a:latin typeface="Consolas" panose="020B0609020204030204" pitchFamily="49" charset="0"/>
              </a:rPr>
              <a:t> conduct data analysis. Python </a:t>
            </a:r>
            <a:r>
              <a:rPr lang="en-US" b="0" i="0" dirty="0">
                <a:solidFill>
                  <a:srgbClr val="66D9EF"/>
                </a:solidFill>
                <a:effectLst/>
                <a:latin typeface="Consolas" panose="020B0609020204030204" pitchFamily="49" charset="0"/>
              </a:rPr>
              <a:t>is</a:t>
            </a:r>
            <a:r>
              <a:rPr lang="en-US" b="0" i="0" dirty="0">
                <a:solidFill>
                  <a:srgbClr val="F8F8F2"/>
                </a:solidFill>
                <a:effectLst/>
                <a:latin typeface="Consolas" panose="020B0609020204030204" pitchFamily="49" charset="0"/>
              </a:rPr>
              <a:t> a general purpose language, meaning it can be used to create a variety of different programs </a:t>
            </a:r>
            <a:r>
              <a:rPr lang="en-US" b="0" i="0" dirty="0">
                <a:solidFill>
                  <a:srgbClr val="66D9EF"/>
                </a:solidFill>
                <a:effectLst/>
                <a:latin typeface="Consolas" panose="020B0609020204030204" pitchFamily="49" charset="0"/>
              </a:rPr>
              <a:t>and</a:t>
            </a:r>
            <a:r>
              <a:rPr lang="en-US" b="0" i="0" dirty="0">
                <a:solidFill>
                  <a:srgbClr val="F8F8F2"/>
                </a:solidFill>
                <a:effectLst/>
                <a:latin typeface="Consolas" panose="020B0609020204030204" pitchFamily="49" charset="0"/>
              </a:rPr>
              <a:t> isn’t specialized </a:t>
            </a:r>
            <a:r>
              <a:rPr lang="en-US" b="0" i="0" dirty="0">
                <a:solidFill>
                  <a:srgbClr val="66D9EF"/>
                </a:solidFill>
                <a:effectLst/>
                <a:latin typeface="Consolas" panose="020B0609020204030204" pitchFamily="49" charset="0"/>
              </a:rPr>
              <a:t>for</a:t>
            </a:r>
            <a:r>
              <a:rPr lang="en-US" b="0" i="0" dirty="0">
                <a:solidFill>
                  <a:srgbClr val="F8F8F2"/>
                </a:solidFill>
                <a:effectLst/>
                <a:latin typeface="Consolas" panose="020B0609020204030204" pitchFamily="49" charset="0"/>
              </a:rPr>
              <a:t> </a:t>
            </a:r>
            <a:r>
              <a:rPr lang="en-US" b="0" i="0" dirty="0">
                <a:solidFill>
                  <a:srgbClr val="A6E22E"/>
                </a:solidFill>
                <a:effectLst/>
                <a:latin typeface="Consolas" panose="020B0609020204030204" pitchFamily="49" charset="0"/>
              </a:rPr>
              <a:t>any</a:t>
            </a:r>
            <a:r>
              <a:rPr lang="en-US" b="0" i="0" dirty="0">
                <a:solidFill>
                  <a:srgbClr val="F8F8F2"/>
                </a:solidFill>
                <a:effectLst/>
                <a:latin typeface="Consolas" panose="020B0609020204030204" pitchFamily="49" charset="0"/>
              </a:rPr>
              <a:t> specific problems. This versatility, along </a:t>
            </a:r>
            <a:r>
              <a:rPr lang="en-US" b="0" i="0" dirty="0">
                <a:solidFill>
                  <a:srgbClr val="66D9EF"/>
                </a:solidFill>
                <a:effectLst/>
                <a:latin typeface="Consolas" panose="020B0609020204030204" pitchFamily="49" charset="0"/>
              </a:rPr>
              <a:t>with</a:t>
            </a:r>
            <a:r>
              <a:rPr lang="en-US" b="0" i="0" dirty="0">
                <a:solidFill>
                  <a:srgbClr val="F8F8F2"/>
                </a:solidFill>
                <a:effectLst/>
                <a:latin typeface="Consolas" panose="020B0609020204030204" pitchFamily="49" charset="0"/>
              </a:rPr>
              <a:t> its beginner-friendliness, has made it one of the most-used programming languages today.</a:t>
            </a:r>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5</a:t>
            </a:fld>
            <a:endParaRPr lang="en-US"/>
          </a:p>
        </p:txBody>
      </p:sp>
    </p:spTree>
    <p:extLst>
      <p:ext uri="{BB962C8B-B14F-4D97-AF65-F5344CB8AC3E}">
        <p14:creationId xmlns:p14="http://schemas.microsoft.com/office/powerpoint/2010/main" val="2654453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15</a:t>
            </a:fld>
            <a:endParaRPr lang="en-US"/>
          </a:p>
        </p:txBody>
      </p:sp>
    </p:spTree>
    <p:extLst>
      <p:ext uri="{BB962C8B-B14F-4D97-AF65-F5344CB8AC3E}">
        <p14:creationId xmlns:p14="http://schemas.microsoft.com/office/powerpoint/2010/main" val="2541227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r>
              <a:rPr lang="en-US" dirty="0" err="1"/>
              <a:t>Jupyter</a:t>
            </a:r>
            <a:r>
              <a:rPr lang="en-US" dirty="0"/>
              <a:t> notebook is a wonderful way to show the thought process</a:t>
            </a:r>
          </a:p>
        </p:txBody>
      </p:sp>
      <p:sp>
        <p:nvSpPr>
          <p:cNvPr id="4" name="Slide Number Placeholder 3"/>
          <p:cNvSpPr>
            <a:spLocks noGrp="1"/>
          </p:cNvSpPr>
          <p:nvPr>
            <p:ph type="sldNum" sz="quarter" idx="5"/>
          </p:nvPr>
        </p:nvSpPr>
        <p:spPr/>
        <p:txBody>
          <a:bodyPr/>
          <a:lstStyle/>
          <a:p>
            <a:fld id="{3B42D2A5-6242-49C3-A7DD-9CBA4FDF200A}" type="slidenum">
              <a:rPr lang="en-US" smtClean="0"/>
              <a:t>17</a:t>
            </a:fld>
            <a:endParaRPr lang="en-US"/>
          </a:p>
        </p:txBody>
      </p:sp>
    </p:spTree>
    <p:extLst>
      <p:ext uri="{BB962C8B-B14F-4D97-AF65-F5344CB8AC3E}">
        <p14:creationId xmlns:p14="http://schemas.microsoft.com/office/powerpoint/2010/main" val="2732193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r>
              <a:rPr lang="en-US" dirty="0" err="1"/>
              <a:t>Jupyter</a:t>
            </a:r>
            <a:r>
              <a:rPr lang="en-US" dirty="0"/>
              <a:t> notebook is a wonderful way to show the thought process</a:t>
            </a:r>
          </a:p>
        </p:txBody>
      </p:sp>
      <p:sp>
        <p:nvSpPr>
          <p:cNvPr id="4" name="Slide Number Placeholder 3"/>
          <p:cNvSpPr>
            <a:spLocks noGrp="1"/>
          </p:cNvSpPr>
          <p:nvPr>
            <p:ph type="sldNum" sz="quarter" idx="5"/>
          </p:nvPr>
        </p:nvSpPr>
        <p:spPr/>
        <p:txBody>
          <a:bodyPr/>
          <a:lstStyle/>
          <a:p>
            <a:fld id="{3B42D2A5-6242-49C3-A7DD-9CBA4FDF200A}" type="slidenum">
              <a:rPr lang="en-US" smtClean="0"/>
              <a:t>18</a:t>
            </a:fld>
            <a:endParaRPr lang="en-US"/>
          </a:p>
        </p:txBody>
      </p:sp>
    </p:spTree>
    <p:extLst>
      <p:ext uri="{BB962C8B-B14F-4D97-AF65-F5344CB8AC3E}">
        <p14:creationId xmlns:p14="http://schemas.microsoft.com/office/powerpoint/2010/main" val="3430752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r>
              <a:rPr lang="en-US" dirty="0" err="1"/>
              <a:t>Jupyter</a:t>
            </a:r>
            <a:r>
              <a:rPr lang="en-US" dirty="0"/>
              <a:t> notebook is a wonderful way to show the thought process</a:t>
            </a:r>
          </a:p>
        </p:txBody>
      </p:sp>
      <p:sp>
        <p:nvSpPr>
          <p:cNvPr id="4" name="Slide Number Placeholder 3"/>
          <p:cNvSpPr>
            <a:spLocks noGrp="1"/>
          </p:cNvSpPr>
          <p:nvPr>
            <p:ph type="sldNum" sz="quarter" idx="5"/>
          </p:nvPr>
        </p:nvSpPr>
        <p:spPr/>
        <p:txBody>
          <a:bodyPr/>
          <a:lstStyle/>
          <a:p>
            <a:fld id="{3B42D2A5-6242-49C3-A7DD-9CBA4FDF200A}" type="slidenum">
              <a:rPr lang="en-US" smtClean="0"/>
              <a:t>19</a:t>
            </a:fld>
            <a:endParaRPr lang="en-US"/>
          </a:p>
        </p:txBody>
      </p:sp>
    </p:spTree>
    <p:extLst>
      <p:ext uri="{BB962C8B-B14F-4D97-AF65-F5344CB8AC3E}">
        <p14:creationId xmlns:p14="http://schemas.microsoft.com/office/powerpoint/2010/main" val="1319870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r>
              <a:rPr lang="en-US" dirty="0" err="1"/>
              <a:t>Jupyter</a:t>
            </a:r>
            <a:r>
              <a:rPr lang="en-US" dirty="0"/>
              <a:t> notebook is a wonderful way to show the thought process</a:t>
            </a:r>
          </a:p>
        </p:txBody>
      </p:sp>
      <p:sp>
        <p:nvSpPr>
          <p:cNvPr id="4" name="Slide Number Placeholder 3"/>
          <p:cNvSpPr>
            <a:spLocks noGrp="1"/>
          </p:cNvSpPr>
          <p:nvPr>
            <p:ph type="sldNum" sz="quarter" idx="5"/>
          </p:nvPr>
        </p:nvSpPr>
        <p:spPr/>
        <p:txBody>
          <a:bodyPr/>
          <a:lstStyle/>
          <a:p>
            <a:fld id="{3B42D2A5-6242-49C3-A7DD-9CBA4FDF200A}" type="slidenum">
              <a:rPr lang="en-US" smtClean="0"/>
              <a:t>20</a:t>
            </a:fld>
            <a:endParaRPr lang="en-US"/>
          </a:p>
        </p:txBody>
      </p:sp>
    </p:spTree>
    <p:extLst>
      <p:ext uri="{BB962C8B-B14F-4D97-AF65-F5344CB8AC3E}">
        <p14:creationId xmlns:p14="http://schemas.microsoft.com/office/powerpoint/2010/main" val="2657869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21</a:t>
            </a:fld>
            <a:endParaRPr lang="en-US"/>
          </a:p>
        </p:txBody>
      </p:sp>
    </p:spTree>
    <p:extLst>
      <p:ext uri="{BB962C8B-B14F-4D97-AF65-F5344CB8AC3E}">
        <p14:creationId xmlns:p14="http://schemas.microsoft.com/office/powerpoint/2010/main" val="3342627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22</a:t>
            </a:fld>
            <a:endParaRPr lang="en-US"/>
          </a:p>
        </p:txBody>
      </p:sp>
    </p:spTree>
    <p:extLst>
      <p:ext uri="{BB962C8B-B14F-4D97-AF65-F5344CB8AC3E}">
        <p14:creationId xmlns:p14="http://schemas.microsoft.com/office/powerpoint/2010/main" val="26252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23</a:t>
            </a:fld>
            <a:endParaRPr lang="en-US"/>
          </a:p>
        </p:txBody>
      </p:sp>
    </p:spTree>
    <p:extLst>
      <p:ext uri="{BB962C8B-B14F-4D97-AF65-F5344CB8AC3E}">
        <p14:creationId xmlns:p14="http://schemas.microsoft.com/office/powerpoint/2010/main" val="1599592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24</a:t>
            </a:fld>
            <a:endParaRPr lang="en-US"/>
          </a:p>
        </p:txBody>
      </p:sp>
    </p:spTree>
    <p:extLst>
      <p:ext uri="{BB962C8B-B14F-4D97-AF65-F5344CB8AC3E}">
        <p14:creationId xmlns:p14="http://schemas.microsoft.com/office/powerpoint/2010/main" val="611217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25</a:t>
            </a:fld>
            <a:endParaRPr lang="en-US"/>
          </a:p>
        </p:txBody>
      </p:sp>
    </p:spTree>
    <p:extLst>
      <p:ext uri="{BB962C8B-B14F-4D97-AF65-F5344CB8AC3E}">
        <p14:creationId xmlns:p14="http://schemas.microsoft.com/office/powerpoint/2010/main" val="29050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tools can be extended with code/low-code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a:t>
            </a:r>
            <a:r>
              <a:rPr lang="en-US" b="0" i="0" dirty="0" err="1">
                <a:effectLst/>
                <a:latin typeface="Avenir"/>
              </a:rPr>
              <a:t>Grashopper</a:t>
            </a:r>
            <a:endParaRPr lang="en-US" b="0" i="0" dirty="0">
              <a:effectLst/>
              <a:latin typeface="Aveni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Dynamo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Revit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Allow unique automation/processes that leverage API functionality not available through the 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Duct module tool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Fabrication example (Rods length)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Avenir"/>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6</a:t>
            </a:fld>
            <a:endParaRPr lang="en-US"/>
          </a:p>
        </p:txBody>
      </p:sp>
    </p:spTree>
    <p:extLst>
      <p:ext uri="{BB962C8B-B14F-4D97-AF65-F5344CB8AC3E}">
        <p14:creationId xmlns:p14="http://schemas.microsoft.com/office/powerpoint/2010/main" val="1988662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26</a:t>
            </a:fld>
            <a:endParaRPr lang="en-US"/>
          </a:p>
        </p:txBody>
      </p:sp>
    </p:spTree>
    <p:extLst>
      <p:ext uri="{BB962C8B-B14F-4D97-AF65-F5344CB8AC3E}">
        <p14:creationId xmlns:p14="http://schemas.microsoft.com/office/powerpoint/2010/main" val="3295301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27</a:t>
            </a:fld>
            <a:endParaRPr lang="en-US"/>
          </a:p>
        </p:txBody>
      </p:sp>
    </p:spTree>
    <p:extLst>
      <p:ext uri="{BB962C8B-B14F-4D97-AF65-F5344CB8AC3E}">
        <p14:creationId xmlns:p14="http://schemas.microsoft.com/office/powerpoint/2010/main" val="4208789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28</a:t>
            </a:fld>
            <a:endParaRPr lang="en-US"/>
          </a:p>
        </p:txBody>
      </p:sp>
    </p:spTree>
    <p:extLst>
      <p:ext uri="{BB962C8B-B14F-4D97-AF65-F5344CB8AC3E}">
        <p14:creationId xmlns:p14="http://schemas.microsoft.com/office/powerpoint/2010/main" val="732057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29</a:t>
            </a:fld>
            <a:endParaRPr lang="en-US"/>
          </a:p>
        </p:txBody>
      </p:sp>
    </p:spTree>
    <p:extLst>
      <p:ext uri="{BB962C8B-B14F-4D97-AF65-F5344CB8AC3E}">
        <p14:creationId xmlns:p14="http://schemas.microsoft.com/office/powerpoint/2010/main" val="3982950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30</a:t>
            </a:fld>
            <a:endParaRPr lang="en-US"/>
          </a:p>
        </p:txBody>
      </p:sp>
    </p:spTree>
    <p:extLst>
      <p:ext uri="{BB962C8B-B14F-4D97-AF65-F5344CB8AC3E}">
        <p14:creationId xmlns:p14="http://schemas.microsoft.com/office/powerpoint/2010/main" val="330712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Revit, Dynamo, and Navisworks also used in this process. </a:t>
            </a:r>
          </a:p>
        </p:txBody>
      </p:sp>
      <p:sp>
        <p:nvSpPr>
          <p:cNvPr id="4" name="Slide Number Placeholder 3"/>
          <p:cNvSpPr>
            <a:spLocks noGrp="1"/>
          </p:cNvSpPr>
          <p:nvPr>
            <p:ph type="sldNum" sz="quarter" idx="5"/>
          </p:nvPr>
        </p:nvSpPr>
        <p:spPr/>
        <p:txBody>
          <a:bodyPr/>
          <a:lstStyle/>
          <a:p>
            <a:fld id="{3B42D2A5-6242-49C3-A7DD-9CBA4FDF200A}" type="slidenum">
              <a:rPr lang="en-US" smtClean="0"/>
              <a:t>32</a:t>
            </a:fld>
            <a:endParaRPr lang="en-US"/>
          </a:p>
        </p:txBody>
      </p:sp>
    </p:spTree>
    <p:extLst>
      <p:ext uri="{BB962C8B-B14F-4D97-AF65-F5344CB8AC3E}">
        <p14:creationId xmlns:p14="http://schemas.microsoft.com/office/powerpoint/2010/main" val="953882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Revit, Dynamo, and Navisworks also used in this process. </a:t>
            </a:r>
          </a:p>
        </p:txBody>
      </p:sp>
      <p:sp>
        <p:nvSpPr>
          <p:cNvPr id="4" name="Slide Number Placeholder 3"/>
          <p:cNvSpPr>
            <a:spLocks noGrp="1"/>
          </p:cNvSpPr>
          <p:nvPr>
            <p:ph type="sldNum" sz="quarter" idx="5"/>
          </p:nvPr>
        </p:nvSpPr>
        <p:spPr/>
        <p:txBody>
          <a:bodyPr/>
          <a:lstStyle/>
          <a:p>
            <a:fld id="{3B42D2A5-6242-49C3-A7DD-9CBA4FDF200A}" type="slidenum">
              <a:rPr lang="en-US" smtClean="0"/>
              <a:t>33</a:t>
            </a:fld>
            <a:endParaRPr lang="en-US"/>
          </a:p>
        </p:txBody>
      </p:sp>
    </p:spTree>
    <p:extLst>
      <p:ext uri="{BB962C8B-B14F-4D97-AF65-F5344CB8AC3E}">
        <p14:creationId xmlns:p14="http://schemas.microsoft.com/office/powerpoint/2010/main" val="2762819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34</a:t>
            </a:fld>
            <a:endParaRPr lang="en-US"/>
          </a:p>
        </p:txBody>
      </p:sp>
    </p:spTree>
    <p:extLst>
      <p:ext uri="{BB962C8B-B14F-4D97-AF65-F5344CB8AC3E}">
        <p14:creationId xmlns:p14="http://schemas.microsoft.com/office/powerpoint/2010/main" val="2985480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35</a:t>
            </a:fld>
            <a:endParaRPr lang="en-US"/>
          </a:p>
        </p:txBody>
      </p:sp>
    </p:spTree>
    <p:extLst>
      <p:ext uri="{BB962C8B-B14F-4D97-AF65-F5344CB8AC3E}">
        <p14:creationId xmlns:p14="http://schemas.microsoft.com/office/powerpoint/2010/main" val="2245788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36</a:t>
            </a:fld>
            <a:endParaRPr lang="en-US"/>
          </a:p>
        </p:txBody>
      </p:sp>
    </p:spTree>
    <p:extLst>
      <p:ext uri="{BB962C8B-B14F-4D97-AF65-F5344CB8AC3E}">
        <p14:creationId xmlns:p14="http://schemas.microsoft.com/office/powerpoint/2010/main" val="1290193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Arial" panose="020B0604020202020204" pitchFamily="34" charset="0"/>
              </a:rPr>
              <a:t>TIOBE Index:</a:t>
            </a:r>
            <a:r>
              <a:rPr lang="en-US" b="0" i="0" dirty="0">
                <a:solidFill>
                  <a:srgbClr val="000000"/>
                </a:solidFill>
                <a:effectLst/>
                <a:latin typeface="Arial" panose="020B0604020202020204" pitchFamily="34" charset="0"/>
              </a:rPr>
              <a:t> TIOBE ratings are calculated by counting hits of the most popular search engines. Twenty-five search engines are used to calculate the TIOBE index. The TIOBE Programming Community index is an indicator of the popularity of programming languages. The index started in the year 2001 and updated once a month.</a:t>
            </a:r>
          </a:p>
          <a:p>
            <a:pPr algn="l"/>
            <a:endParaRPr lang="en-US" b="1" i="0" dirty="0">
              <a:solidFill>
                <a:srgbClr val="000000"/>
              </a:solidFill>
              <a:effectLst/>
              <a:latin typeface="Arial" panose="020B0604020202020204" pitchFamily="34" charset="0"/>
            </a:endParaRPr>
          </a:p>
          <a:p>
            <a:pPr algn="l"/>
            <a:r>
              <a:rPr lang="en-US" b="1" i="0" dirty="0">
                <a:solidFill>
                  <a:srgbClr val="000000"/>
                </a:solidFill>
                <a:effectLst/>
                <a:latin typeface="Arial" panose="020B0604020202020204" pitchFamily="34" charset="0"/>
              </a:rPr>
              <a:t>PYPL Index:</a:t>
            </a:r>
            <a:r>
              <a:rPr lang="en-US" b="0" i="0" dirty="0">
                <a:solidFill>
                  <a:srgbClr val="000000"/>
                </a:solidFill>
                <a:effectLst/>
                <a:latin typeface="Arial" panose="020B0604020202020204" pitchFamily="34" charset="0"/>
              </a:rPr>
              <a:t> The PYPL </a:t>
            </a:r>
            <a:r>
              <a:rPr lang="en-US" b="0" i="0" dirty="0" err="1">
                <a:solidFill>
                  <a:srgbClr val="000000"/>
                </a:solidFill>
                <a:effectLst/>
                <a:latin typeface="Arial" panose="020B0604020202020204" pitchFamily="34" charset="0"/>
              </a:rPr>
              <a:t>PopularitY</a:t>
            </a:r>
            <a:r>
              <a:rPr lang="en-US" b="0" i="0" dirty="0">
                <a:solidFill>
                  <a:srgbClr val="000000"/>
                </a:solidFill>
                <a:effectLst/>
                <a:latin typeface="Arial" panose="020B0604020202020204" pitchFamily="34" charset="0"/>
              </a:rPr>
              <a:t> of Programming Language Index is created by analyzing how often language tutorials are searched on Google. The index is updated once a month.</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https://statisticstimes.com/tech/top-computer-languages.php</a:t>
            </a: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7</a:t>
            </a:fld>
            <a:endParaRPr lang="en-US"/>
          </a:p>
        </p:txBody>
      </p:sp>
    </p:spTree>
    <p:extLst>
      <p:ext uri="{BB962C8B-B14F-4D97-AF65-F5344CB8AC3E}">
        <p14:creationId xmlns:p14="http://schemas.microsoft.com/office/powerpoint/2010/main" val="35372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tools can be extended with code/low-code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a:t>
            </a:r>
            <a:r>
              <a:rPr lang="en-US" b="0" i="0" dirty="0" err="1">
                <a:effectLst/>
                <a:latin typeface="Avenir"/>
              </a:rPr>
              <a:t>Grashopper</a:t>
            </a:r>
            <a:endParaRPr lang="en-US" b="0" i="0" dirty="0">
              <a:effectLst/>
              <a:latin typeface="Aveni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Dynamo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Revit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Allow unique automation/processes that leverage API functionality not available through the 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Duct module tool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Fabrication example (Rods length)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Avenir"/>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38</a:t>
            </a:fld>
            <a:endParaRPr lang="en-US"/>
          </a:p>
        </p:txBody>
      </p:sp>
    </p:spTree>
    <p:extLst>
      <p:ext uri="{BB962C8B-B14F-4D97-AF65-F5344CB8AC3E}">
        <p14:creationId xmlns:p14="http://schemas.microsoft.com/office/powerpoint/2010/main" val="872073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tools can be extended with code/low-code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a:t>
            </a:r>
            <a:r>
              <a:rPr lang="en-US" b="0" i="0" dirty="0" err="1">
                <a:effectLst/>
                <a:latin typeface="Avenir"/>
              </a:rPr>
              <a:t>Grashopper</a:t>
            </a:r>
            <a:endParaRPr lang="en-US" b="0" i="0" dirty="0">
              <a:effectLst/>
              <a:latin typeface="Aveni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Dynamo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Revit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Allow unique automation/processes that leverage API functionality not available through the 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Duct module tool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Fabrication example (Rods length)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Avenir"/>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39</a:t>
            </a:fld>
            <a:endParaRPr lang="en-US"/>
          </a:p>
        </p:txBody>
      </p:sp>
    </p:spTree>
    <p:extLst>
      <p:ext uri="{BB962C8B-B14F-4D97-AF65-F5344CB8AC3E}">
        <p14:creationId xmlns:p14="http://schemas.microsoft.com/office/powerpoint/2010/main" val="2292484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tools can be extended with code/low-code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a:t>
            </a:r>
            <a:r>
              <a:rPr lang="en-US" b="0" i="0" dirty="0" err="1">
                <a:effectLst/>
                <a:latin typeface="Avenir"/>
              </a:rPr>
              <a:t>Grashopper</a:t>
            </a:r>
            <a:endParaRPr lang="en-US" b="0" i="0" dirty="0">
              <a:effectLst/>
              <a:latin typeface="Aveni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Dynamo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venir"/>
              </a:rPr>
              <a:t>	Revit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Allow unique automation/processes that leverage API functionality not available through the 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Duct module tool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venir"/>
              </a:rPr>
              <a:t>	Fabrication example (Rods length)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Avenir"/>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40</a:t>
            </a:fld>
            <a:endParaRPr lang="en-US"/>
          </a:p>
        </p:txBody>
      </p:sp>
    </p:spTree>
    <p:extLst>
      <p:ext uri="{BB962C8B-B14F-4D97-AF65-F5344CB8AC3E}">
        <p14:creationId xmlns:p14="http://schemas.microsoft.com/office/powerpoint/2010/main" val="1779316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44</a:t>
            </a:fld>
            <a:endParaRPr lang="en-US"/>
          </a:p>
        </p:txBody>
      </p:sp>
    </p:spTree>
    <p:extLst>
      <p:ext uri="{BB962C8B-B14F-4D97-AF65-F5344CB8AC3E}">
        <p14:creationId xmlns:p14="http://schemas.microsoft.com/office/powerpoint/2010/main" val="2522114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45</a:t>
            </a:fld>
            <a:endParaRPr lang="en-US"/>
          </a:p>
        </p:txBody>
      </p:sp>
    </p:spTree>
    <p:extLst>
      <p:ext uri="{BB962C8B-B14F-4D97-AF65-F5344CB8AC3E}">
        <p14:creationId xmlns:p14="http://schemas.microsoft.com/office/powerpoint/2010/main" val="630155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46</a:t>
            </a:fld>
            <a:endParaRPr lang="en-US"/>
          </a:p>
        </p:txBody>
      </p:sp>
    </p:spTree>
    <p:extLst>
      <p:ext uri="{BB962C8B-B14F-4D97-AF65-F5344CB8AC3E}">
        <p14:creationId xmlns:p14="http://schemas.microsoft.com/office/powerpoint/2010/main" val="101075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47</a:t>
            </a:fld>
            <a:endParaRPr lang="en-US"/>
          </a:p>
        </p:txBody>
      </p:sp>
    </p:spTree>
    <p:extLst>
      <p:ext uri="{BB962C8B-B14F-4D97-AF65-F5344CB8AC3E}">
        <p14:creationId xmlns:p14="http://schemas.microsoft.com/office/powerpoint/2010/main" val="2583920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48</a:t>
            </a:fld>
            <a:endParaRPr lang="en-US"/>
          </a:p>
        </p:txBody>
      </p:sp>
    </p:spTree>
    <p:extLst>
      <p:ext uri="{BB962C8B-B14F-4D97-AF65-F5344CB8AC3E}">
        <p14:creationId xmlns:p14="http://schemas.microsoft.com/office/powerpoint/2010/main" val="19613904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49</a:t>
            </a:fld>
            <a:endParaRPr lang="en-US"/>
          </a:p>
        </p:txBody>
      </p:sp>
    </p:spTree>
    <p:extLst>
      <p:ext uri="{BB962C8B-B14F-4D97-AF65-F5344CB8AC3E}">
        <p14:creationId xmlns:p14="http://schemas.microsoft.com/office/powerpoint/2010/main" val="1227775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50</a:t>
            </a:fld>
            <a:endParaRPr lang="en-US"/>
          </a:p>
        </p:txBody>
      </p:sp>
    </p:spTree>
    <p:extLst>
      <p:ext uri="{BB962C8B-B14F-4D97-AF65-F5344CB8AC3E}">
        <p14:creationId xmlns:p14="http://schemas.microsoft.com/office/powerpoint/2010/main" val="1146265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Arial" panose="020B0604020202020204" pitchFamily="34" charset="0"/>
              </a:rPr>
              <a:t>TIOBE Index:</a:t>
            </a:r>
            <a:r>
              <a:rPr lang="en-US" b="0" i="0" dirty="0">
                <a:solidFill>
                  <a:srgbClr val="000000"/>
                </a:solidFill>
                <a:effectLst/>
                <a:latin typeface="Arial" panose="020B0604020202020204" pitchFamily="34" charset="0"/>
              </a:rPr>
              <a:t> TIOBE ratings are calculated by counting hits of the most popular search engines. Twenty-five search engines are used to calculate the TIOBE index. The TIOBE Programming Community index is an indicator of the popularity of programming languages. The index started in the year 2001 and updated once a month.</a:t>
            </a:r>
          </a:p>
          <a:p>
            <a:pPr algn="l"/>
            <a:endParaRPr lang="en-US" b="1" i="0" dirty="0">
              <a:solidFill>
                <a:srgbClr val="000000"/>
              </a:solidFill>
              <a:effectLst/>
              <a:latin typeface="Arial" panose="020B0604020202020204" pitchFamily="34" charset="0"/>
            </a:endParaRPr>
          </a:p>
          <a:p>
            <a:pPr algn="l"/>
            <a:r>
              <a:rPr lang="en-US" b="1" i="0" dirty="0">
                <a:solidFill>
                  <a:srgbClr val="000000"/>
                </a:solidFill>
                <a:effectLst/>
                <a:latin typeface="Arial" panose="020B0604020202020204" pitchFamily="34" charset="0"/>
              </a:rPr>
              <a:t>PYPL Index:</a:t>
            </a:r>
            <a:r>
              <a:rPr lang="en-US" b="0" i="0" dirty="0">
                <a:solidFill>
                  <a:srgbClr val="000000"/>
                </a:solidFill>
                <a:effectLst/>
                <a:latin typeface="Arial" panose="020B0604020202020204" pitchFamily="34" charset="0"/>
              </a:rPr>
              <a:t> The PYPL </a:t>
            </a:r>
            <a:r>
              <a:rPr lang="en-US" b="0" i="0" dirty="0" err="1">
                <a:solidFill>
                  <a:srgbClr val="000000"/>
                </a:solidFill>
                <a:effectLst/>
                <a:latin typeface="Arial" panose="020B0604020202020204" pitchFamily="34" charset="0"/>
              </a:rPr>
              <a:t>PopularitY</a:t>
            </a:r>
            <a:r>
              <a:rPr lang="en-US" b="0" i="0" dirty="0">
                <a:solidFill>
                  <a:srgbClr val="000000"/>
                </a:solidFill>
                <a:effectLst/>
                <a:latin typeface="Arial" panose="020B0604020202020204" pitchFamily="34" charset="0"/>
              </a:rPr>
              <a:t> of Programming Language Index is created by analyzing how often language tutorials are searched on Google. The index is updated once a month.</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https://statisticstimes.com/tech/top-computer-languages.php</a:t>
            </a: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8</a:t>
            </a:fld>
            <a:endParaRPr lang="en-US"/>
          </a:p>
        </p:txBody>
      </p:sp>
    </p:spTree>
    <p:extLst>
      <p:ext uri="{BB962C8B-B14F-4D97-AF65-F5344CB8AC3E}">
        <p14:creationId xmlns:p14="http://schemas.microsoft.com/office/powerpoint/2010/main" val="3780541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51</a:t>
            </a:fld>
            <a:endParaRPr lang="en-US"/>
          </a:p>
        </p:txBody>
      </p:sp>
    </p:spTree>
    <p:extLst>
      <p:ext uri="{BB962C8B-B14F-4D97-AF65-F5344CB8AC3E}">
        <p14:creationId xmlns:p14="http://schemas.microsoft.com/office/powerpoint/2010/main" val="619945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52</a:t>
            </a:fld>
            <a:endParaRPr lang="en-US"/>
          </a:p>
        </p:txBody>
      </p:sp>
    </p:spTree>
    <p:extLst>
      <p:ext uri="{BB962C8B-B14F-4D97-AF65-F5344CB8AC3E}">
        <p14:creationId xmlns:p14="http://schemas.microsoft.com/office/powerpoint/2010/main" val="3072135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53</a:t>
            </a:fld>
            <a:endParaRPr lang="en-US"/>
          </a:p>
        </p:txBody>
      </p:sp>
    </p:spTree>
    <p:extLst>
      <p:ext uri="{BB962C8B-B14F-4D97-AF65-F5344CB8AC3E}">
        <p14:creationId xmlns:p14="http://schemas.microsoft.com/office/powerpoint/2010/main" val="1797960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54</a:t>
            </a:fld>
            <a:endParaRPr lang="en-US"/>
          </a:p>
        </p:txBody>
      </p:sp>
    </p:spTree>
    <p:extLst>
      <p:ext uri="{BB962C8B-B14F-4D97-AF65-F5344CB8AC3E}">
        <p14:creationId xmlns:p14="http://schemas.microsoft.com/office/powerpoint/2010/main" val="642251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55</a:t>
            </a:fld>
            <a:endParaRPr lang="en-US"/>
          </a:p>
        </p:txBody>
      </p:sp>
    </p:spTree>
    <p:extLst>
      <p:ext uri="{BB962C8B-B14F-4D97-AF65-F5344CB8AC3E}">
        <p14:creationId xmlns:p14="http://schemas.microsoft.com/office/powerpoint/2010/main" val="643298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56</a:t>
            </a:fld>
            <a:endParaRPr lang="en-US"/>
          </a:p>
        </p:txBody>
      </p:sp>
    </p:spTree>
    <p:extLst>
      <p:ext uri="{BB962C8B-B14F-4D97-AF65-F5344CB8AC3E}">
        <p14:creationId xmlns:p14="http://schemas.microsoft.com/office/powerpoint/2010/main" val="1635610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Arial" panose="020B0604020202020204" pitchFamily="34" charset="0"/>
              </a:rPr>
              <a:t>TIOBE Index:</a:t>
            </a:r>
            <a:r>
              <a:rPr lang="en-US" b="0" i="0" dirty="0">
                <a:solidFill>
                  <a:srgbClr val="000000"/>
                </a:solidFill>
                <a:effectLst/>
                <a:latin typeface="Arial" panose="020B0604020202020204" pitchFamily="34" charset="0"/>
              </a:rPr>
              <a:t> TIOBE ratings are calculated by counting hits of the most popular search engines. Twenty-five search engines are used to calculate the TIOBE index. The TIOBE Programming Community index is an indicator of the popularity of programming languages. The index started in the year 2001 and updated once a month.</a:t>
            </a:r>
          </a:p>
          <a:p>
            <a:pPr algn="l"/>
            <a:endParaRPr lang="en-US" b="1" i="0" dirty="0">
              <a:solidFill>
                <a:srgbClr val="000000"/>
              </a:solidFill>
              <a:effectLst/>
              <a:latin typeface="Arial" panose="020B0604020202020204" pitchFamily="34" charset="0"/>
            </a:endParaRPr>
          </a:p>
          <a:p>
            <a:pPr algn="l"/>
            <a:r>
              <a:rPr lang="en-US" b="1" i="0" dirty="0">
                <a:solidFill>
                  <a:srgbClr val="000000"/>
                </a:solidFill>
                <a:effectLst/>
                <a:latin typeface="Arial" panose="020B0604020202020204" pitchFamily="34" charset="0"/>
              </a:rPr>
              <a:t>PYPL Index:</a:t>
            </a:r>
            <a:r>
              <a:rPr lang="en-US" b="0" i="0" dirty="0">
                <a:solidFill>
                  <a:srgbClr val="000000"/>
                </a:solidFill>
                <a:effectLst/>
                <a:latin typeface="Arial" panose="020B0604020202020204" pitchFamily="34" charset="0"/>
              </a:rPr>
              <a:t> The PYPL </a:t>
            </a:r>
            <a:r>
              <a:rPr lang="en-US" b="0" i="0" dirty="0" err="1">
                <a:solidFill>
                  <a:srgbClr val="000000"/>
                </a:solidFill>
                <a:effectLst/>
                <a:latin typeface="Arial" panose="020B0604020202020204" pitchFamily="34" charset="0"/>
              </a:rPr>
              <a:t>PopularitY</a:t>
            </a:r>
            <a:r>
              <a:rPr lang="en-US" b="0" i="0" dirty="0">
                <a:solidFill>
                  <a:srgbClr val="000000"/>
                </a:solidFill>
                <a:effectLst/>
                <a:latin typeface="Arial" panose="020B0604020202020204" pitchFamily="34" charset="0"/>
              </a:rPr>
              <a:t> of Programming Language Index is created by analyzing how often language tutorials are searched on Google. The index is updated once a month.</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https://statisticstimes.com/tech/top-computer-languages.php</a:t>
            </a: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9</a:t>
            </a:fld>
            <a:endParaRPr lang="en-US"/>
          </a:p>
        </p:txBody>
      </p:sp>
    </p:spTree>
    <p:extLst>
      <p:ext uri="{BB962C8B-B14F-4D97-AF65-F5344CB8AC3E}">
        <p14:creationId xmlns:p14="http://schemas.microsoft.com/office/powerpoint/2010/main" val="67580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11</a:t>
            </a:fld>
            <a:endParaRPr lang="en-US"/>
          </a:p>
        </p:txBody>
      </p:sp>
    </p:spTree>
    <p:extLst>
      <p:ext uri="{BB962C8B-B14F-4D97-AF65-F5344CB8AC3E}">
        <p14:creationId xmlns:p14="http://schemas.microsoft.com/office/powerpoint/2010/main" val="370742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12</a:t>
            </a:fld>
            <a:endParaRPr lang="en-US"/>
          </a:p>
        </p:txBody>
      </p:sp>
    </p:spTree>
    <p:extLst>
      <p:ext uri="{BB962C8B-B14F-4D97-AF65-F5344CB8AC3E}">
        <p14:creationId xmlns:p14="http://schemas.microsoft.com/office/powerpoint/2010/main" val="2154330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a:p>
            <a:r>
              <a:rPr lang="en-US" dirty="0"/>
              <a:t>As air moves through a duct the air closest to the duct moves slower than air in middle of the duct due to friction. The friction impacts a static pressure drop that a fan needs to overcome to move air through the duct. We can calculate that pressure drop by knowing the air flow, the dimensions of the duct and the length of the duct run at that size. Every elbow, transition, takeoff, or other fitting on a duct run will also have a static pressure impact. We utilize formulas within a design standard (SMACNA) to help us determine what that static pressure value is.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solidFill>
                  <a:srgbClr val="000000"/>
                </a:solidFill>
              </a:rPr>
              <a:t>Fans use electrical power to create a pressure differential across themselves (potential energy). This pressure differential causes air to flow down a duct (kinetic energy). As air travels down the duct obstructions will cause turbulence. Also, air moving against the inside of the duct will create friction. Both effects cause the available pressure (potential energy) to be reduced. This reduction in available pressure is called a “pressure drop” and we can calculate how much pressure is lost from each obstruction, transition, elbow, etc. </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13</a:t>
            </a:fld>
            <a:endParaRPr lang="en-US"/>
          </a:p>
        </p:txBody>
      </p:sp>
    </p:spTree>
    <p:extLst>
      <p:ext uri="{BB962C8B-B14F-4D97-AF65-F5344CB8AC3E}">
        <p14:creationId xmlns:p14="http://schemas.microsoft.com/office/powerpoint/2010/main" val="3717770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support a longer term of getting people into projects</a:t>
            </a:r>
          </a:p>
          <a:p>
            <a:endParaRPr lang="en-US" dirty="0"/>
          </a:p>
          <a:p>
            <a:r>
              <a:rPr lang="en-US" dirty="0"/>
              <a:t>Ensure system is fully closed</a:t>
            </a:r>
          </a:p>
          <a:p>
            <a:r>
              <a:rPr lang="en-US" dirty="0"/>
              <a:t>CFM filled in on all diffusers</a:t>
            </a:r>
          </a:p>
          <a:p>
            <a:r>
              <a:rPr lang="en-US" dirty="0"/>
              <a:t>Cap all open ends</a:t>
            </a:r>
          </a:p>
          <a:p>
            <a:r>
              <a:rPr lang="en-US" dirty="0"/>
              <a:t>Show disconnects</a:t>
            </a:r>
          </a:p>
          <a:p>
            <a:r>
              <a:rPr lang="en-US" dirty="0"/>
              <a:t>Check duct systems</a:t>
            </a:r>
          </a:p>
          <a:p>
            <a:endParaRPr lang="en-US" dirty="0"/>
          </a:p>
        </p:txBody>
      </p:sp>
      <p:sp>
        <p:nvSpPr>
          <p:cNvPr id="4" name="Slide Number Placeholder 3"/>
          <p:cNvSpPr>
            <a:spLocks noGrp="1"/>
          </p:cNvSpPr>
          <p:nvPr>
            <p:ph type="sldNum" sz="quarter" idx="5"/>
          </p:nvPr>
        </p:nvSpPr>
        <p:spPr/>
        <p:txBody>
          <a:bodyPr/>
          <a:lstStyle/>
          <a:p>
            <a:fld id="{3B42D2A5-6242-49C3-A7DD-9CBA4FDF200A}" type="slidenum">
              <a:rPr lang="en-US" smtClean="0"/>
              <a:t>14</a:t>
            </a:fld>
            <a:endParaRPr lang="en-US"/>
          </a:p>
        </p:txBody>
      </p:sp>
    </p:spTree>
    <p:extLst>
      <p:ext uri="{BB962C8B-B14F-4D97-AF65-F5344CB8AC3E}">
        <p14:creationId xmlns:p14="http://schemas.microsoft.com/office/powerpoint/2010/main" val="2402614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4338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143000"/>
          </a:xfrm>
        </p:spPr>
        <p:txBody>
          <a:bodyPr/>
          <a:lstStyle/>
          <a:p>
            <a:r>
              <a:rPr lang="en-US"/>
              <a:t>Click to edit Master title style</a:t>
            </a:r>
          </a:p>
        </p:txBody>
      </p:sp>
      <p:sp>
        <p:nvSpPr>
          <p:cNvPr id="4" name="Content Placeholder 3"/>
          <p:cNvSpPr>
            <a:spLocks noGrp="1"/>
          </p:cNvSpPr>
          <p:nvPr>
            <p:ph sz="half" idx="2"/>
          </p:nvPr>
        </p:nvSpPr>
        <p:spPr>
          <a:xfrm>
            <a:off x="457200" y="2286000"/>
            <a:ext cx="82296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3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05800" cy="4983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B0D247-E5DB-4653-BE17-75F7EA4EC52D}" type="slidenum">
              <a:rPr lang="en-US" altLang="en-US"/>
              <a:pPr>
                <a:defRPr/>
              </a:pPr>
              <a:t>‹#›</a:t>
            </a:fld>
            <a:endParaRPr lang="en-US" altLang="en-US"/>
          </a:p>
        </p:txBody>
      </p:sp>
    </p:spTree>
    <p:extLst>
      <p:ext uri="{BB962C8B-B14F-4D97-AF65-F5344CB8AC3E}">
        <p14:creationId xmlns:p14="http://schemas.microsoft.com/office/powerpoint/2010/main" val="416973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2286000"/>
            <a:ext cx="40386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286000"/>
            <a:ext cx="40386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73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90600"/>
            <a:ext cx="40386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40386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27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058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82600"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4EA848F-5BD3-4917-B2B5-9FD094CFDFAF}" type="slidenum">
              <a:rPr lang="en-US" altLang="en-US"/>
              <a:pPr>
                <a:defRPr/>
              </a:pPr>
              <a:t>‹#›</a:t>
            </a:fld>
            <a:endParaRPr lang="en-US" altLang="en-US"/>
          </a:p>
        </p:txBody>
      </p:sp>
      <p:sp>
        <p:nvSpPr>
          <p:cNvPr id="1031" name="Text Box 5"/>
          <p:cNvSpPr txBox="1">
            <a:spLocks noChangeArrowheads="1"/>
          </p:cNvSpPr>
          <p:nvPr userDrawn="1"/>
        </p:nvSpPr>
        <p:spPr bwMode="auto">
          <a:xfrm>
            <a:off x="0" y="687388"/>
            <a:ext cx="9144000" cy="225425"/>
          </a:xfrm>
          <a:prstGeom prst="rect">
            <a:avLst/>
          </a:prstGeom>
          <a:solidFill>
            <a:srgbClr val="CC0000"/>
          </a:solidFill>
          <a:ln w="28575" algn="ctr">
            <a:solidFill>
              <a:srgbClr val="800000"/>
            </a:solidFill>
            <a:miter lim="800000"/>
            <a:headEnd/>
            <a:tailEnd/>
          </a:ln>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buFontTx/>
              <a:buChar char="•"/>
              <a:defRPr/>
            </a:pPr>
            <a:endParaRPr lang="en-US" altLang="en-US" sz="2800" b="1"/>
          </a:p>
          <a:p>
            <a:pPr eaLnBrk="1" hangingPunct="1">
              <a:lnSpc>
                <a:spcPct val="90000"/>
              </a:lnSpc>
              <a:buFontTx/>
              <a:buChar char="•"/>
              <a:defRPr/>
            </a:pPr>
            <a:endParaRPr lang="en-US" altLang="en-US" sz="1600"/>
          </a:p>
        </p:txBody>
      </p:sp>
      <p:sp>
        <p:nvSpPr>
          <p:cNvPr id="1032" name="Text Box 13"/>
          <p:cNvSpPr txBox="1">
            <a:spLocks noChangeArrowheads="1"/>
          </p:cNvSpPr>
          <p:nvPr userDrawn="1"/>
        </p:nvSpPr>
        <p:spPr bwMode="auto">
          <a:xfrm>
            <a:off x="0" y="6497638"/>
            <a:ext cx="9144000" cy="366712"/>
          </a:xfrm>
          <a:prstGeom prst="rect">
            <a:avLst/>
          </a:prstGeom>
          <a:solidFill>
            <a:schemeClr val="tx1"/>
          </a:solidFill>
          <a:ln w="12700">
            <a:solidFill>
              <a:schemeClr val="bg2"/>
            </a:solidFill>
            <a:miter lim="800000"/>
            <a:headEnd/>
            <a:tailEnd/>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1034" name="Text Box 6"/>
          <p:cNvSpPr txBox="1">
            <a:spLocks noChangeArrowheads="1"/>
          </p:cNvSpPr>
          <p:nvPr userDrawn="1"/>
        </p:nvSpPr>
        <p:spPr bwMode="auto">
          <a:xfrm>
            <a:off x="7588250" y="620395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200" b="1" dirty="0">
                <a:latin typeface="Century Gothic" panose="020B0502020202020204" pitchFamily="34" charset="0"/>
              </a:rPr>
              <a:t>#</a:t>
            </a:r>
            <a:r>
              <a:rPr lang="en-US" altLang="en-US" sz="1400" b="1" dirty="0" err="1">
                <a:latin typeface="Calibri" panose="020F0502020204030204" pitchFamily="34" charset="0"/>
                <a:cs typeface="Calibri" panose="020F0502020204030204" pitchFamily="34" charset="0"/>
              </a:rPr>
              <a:t>AGCMOTech</a:t>
            </a:r>
            <a:endParaRPr lang="en-US" altLang="en-US" sz="1400" b="1" dirty="0">
              <a:latin typeface="Calibri" panose="020F0502020204030204" pitchFamily="34" charset="0"/>
              <a:cs typeface="Calibri" panose="020F0502020204030204" pitchFamily="34" charset="0"/>
            </a:endParaRPr>
          </a:p>
        </p:txBody>
      </p:sp>
      <p:sp>
        <p:nvSpPr>
          <p:cNvPr id="1035" name="Text Box 7"/>
          <p:cNvSpPr txBox="1">
            <a:spLocks noChangeArrowheads="1"/>
          </p:cNvSpPr>
          <p:nvPr userDrawn="1"/>
        </p:nvSpPr>
        <p:spPr bwMode="auto">
          <a:xfrm>
            <a:off x="6588125" y="6513513"/>
            <a:ext cx="2152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altLang="en-US" sz="1400" dirty="0">
                <a:solidFill>
                  <a:srgbClr val="FFFFFF"/>
                </a:solidFill>
                <a:latin typeface="Century Gothic" panose="020B0502020202020204" pitchFamily="34" charset="0"/>
              </a:rPr>
              <a:t>  </a:t>
            </a:r>
            <a:r>
              <a:rPr lang="en-US" altLang="en-US" sz="1400" dirty="0">
                <a:solidFill>
                  <a:schemeClr val="bg1"/>
                </a:solidFill>
                <a:latin typeface="Century Gothic" panose="020B0502020202020204" pitchFamily="34" charset="0"/>
              </a:rPr>
              <a:t>October 22, 2021</a:t>
            </a:r>
          </a:p>
          <a:p>
            <a:pPr algn="r" eaLnBrk="1" hangingPunct="1">
              <a:defRPr/>
            </a:pPr>
            <a:endParaRPr lang="en-US" altLang="en-US" dirty="0">
              <a:latin typeface="Century Gothic" panose="020B0502020202020204" pitchFamily="34" charset="0"/>
            </a:endParaRPr>
          </a:p>
        </p:txBody>
      </p:sp>
      <p:pic>
        <p:nvPicPr>
          <p:cNvPr id="2" name="Picture 12"/>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457200" y="68263"/>
            <a:ext cx="1981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TextBox 2"/>
          <p:cNvSpPr txBox="1">
            <a:spLocks noChangeArrowheads="1"/>
          </p:cNvSpPr>
          <p:nvPr userDrawn="1"/>
        </p:nvSpPr>
        <p:spPr bwMode="auto">
          <a:xfrm>
            <a:off x="349250" y="6488113"/>
            <a:ext cx="525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a:solidFill>
                  <a:schemeClr val="bg1"/>
                </a:solidFill>
                <a:latin typeface="Calibri" panose="020F0502020204030204" pitchFamily="34" charset="0"/>
                <a:cs typeface="Calibri" panose="020F0502020204030204" pitchFamily="34" charset="0"/>
              </a:rPr>
              <a:t>Design and Construction Technology Conference</a:t>
            </a:r>
          </a:p>
        </p:txBody>
      </p:sp>
      <p:sp>
        <p:nvSpPr>
          <p:cNvPr id="1038" name="TextBox 3"/>
          <p:cNvSpPr txBox="1">
            <a:spLocks noChangeArrowheads="1"/>
          </p:cNvSpPr>
          <p:nvPr userDrawn="1"/>
        </p:nvSpPr>
        <p:spPr bwMode="auto">
          <a:xfrm>
            <a:off x="349250" y="6149975"/>
            <a:ext cx="1143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latin typeface="Calibri" panose="020F0502020204030204" pitchFamily="34" charset="0"/>
                <a:cs typeface="Calibri" panose="020F0502020204030204" pitchFamily="34" charset="0"/>
              </a:rPr>
              <a:t>@AGCofMO</a:t>
            </a:r>
          </a:p>
        </p:txBody>
      </p:sp>
      <p:pic>
        <p:nvPicPr>
          <p:cNvPr id="3" name="Picture 2"/>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394575" y="0"/>
            <a:ext cx="13462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9" r:id="rId1"/>
    <p:sldLayoutId id="2147483790" r:id="rId2"/>
    <p:sldLayoutId id="2147483788" r:id="rId3"/>
    <p:sldLayoutId id="2147483791" r:id="rId4"/>
    <p:sldLayoutId id="2147483792" r:id="rId5"/>
    <p:sldLayoutId id="2147483793" r:id="rId6"/>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slide" Target="slide53.xml"/><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slide" Target="slide45.xml"/><Relationship Id="rId4" Type="http://schemas.openxmlformats.org/officeDocument/2006/relationships/image" Target="../media/image15.png"/><Relationship Id="rId9" Type="http://schemas.openxmlformats.org/officeDocument/2006/relationships/slide" Target="slide55.xml"/></Relationships>
</file>

<file path=ppt/slides/_rels/slide11.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slide" Target="slide55.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9.svg"/><Relationship Id="rId10" Type="http://schemas.openxmlformats.org/officeDocument/2006/relationships/slide" Target="slide53.xml"/><Relationship Id="rId4" Type="http://schemas.openxmlformats.org/officeDocument/2006/relationships/image" Target="../media/image18.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slide" Target="slide45.xml"/><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slide" Target="slide55.xml"/><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9.svg"/><Relationship Id="rId9" Type="http://schemas.openxmlformats.org/officeDocument/2006/relationships/slide" Target="slide5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0.png"/><Relationship Id="rId3" Type="http://schemas.openxmlformats.org/officeDocument/2006/relationships/image" Target="../media/image13.png"/><Relationship Id="rId7" Type="http://schemas.openxmlformats.org/officeDocument/2006/relationships/image" Target="../media/image110.png"/><Relationship Id="rId12" Type="http://schemas.openxmlformats.org/officeDocument/2006/relationships/slide" Target="slide55.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slide" Target="slide45.xml"/><Relationship Id="rId11" Type="http://schemas.openxmlformats.org/officeDocument/2006/relationships/image" Target="../media/image17.png"/><Relationship Id="rId5" Type="http://schemas.openxmlformats.org/officeDocument/2006/relationships/image" Target="../media/image15.png"/><Relationship Id="rId15" Type="http://schemas.openxmlformats.org/officeDocument/2006/relationships/image" Target="../media/image19.svg"/><Relationship Id="rId10" Type="http://schemas.openxmlformats.org/officeDocument/2006/relationships/image" Target="../media/image120.png"/><Relationship Id="rId4" Type="http://schemas.openxmlformats.org/officeDocument/2006/relationships/image" Target="../media/image14.png"/><Relationship Id="rId9" Type="http://schemas.openxmlformats.org/officeDocument/2006/relationships/slide" Target="slide53.xml"/><Relationship Id="rId1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slide" Target="slide55.xml"/><Relationship Id="rId5" Type="http://schemas.openxmlformats.org/officeDocument/2006/relationships/slide" Target="slide45.xml"/><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notesSlide" Target="../notesSlides/notesSlide13.xm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1.sv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11.sv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25.sv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9.png"/><Relationship Id="rId7"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1.sv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6.gif"/><Relationship Id="rId5" Type="http://schemas.openxmlformats.org/officeDocument/2006/relationships/image" Target="../media/image11.sv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jpeg"/><Relationship Id="rId4" Type="http://schemas.openxmlformats.org/officeDocument/2006/relationships/image" Target="../media/image48.png"/><Relationship Id="rId9"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49.png"/><Relationship Id="rId5" Type="http://schemas.openxmlformats.org/officeDocument/2006/relationships/image" Target="../media/image50.png"/><Relationship Id="rId10" Type="http://schemas.openxmlformats.org/officeDocument/2006/relationships/image" Target="../media/image48.png"/><Relationship Id="rId4" Type="http://schemas.openxmlformats.org/officeDocument/2006/relationships/image" Target="../media/image51.png"/><Relationship Id="rId9"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54.png"/><Relationship Id="rId7" Type="http://schemas.openxmlformats.org/officeDocument/2006/relationships/image" Target="../media/image50.png"/><Relationship Id="rId2" Type="http://schemas.openxmlformats.org/officeDocument/2006/relationships/hyperlink" Target="https://pythontutor.com/visualize.html#mode=edit" TargetMode="Externa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39.png"/><Relationship Id="rId10" Type="http://schemas.openxmlformats.org/officeDocument/2006/relationships/image" Target="../media/image53.png"/><Relationship Id="rId4" Type="http://schemas.openxmlformats.org/officeDocument/2006/relationships/image" Target="../media/image55.png"/><Relationship Id="rId9"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linkedin.com/learning/python-quick-start/advance-your-career-with-python" TargetMode="Externa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hyperlink" Target="https://www.codewars.com/dashboard" TargetMode="Externa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image" Target="../media/image61.jpeg"/></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github.com/DaltonGOO" TargetMode="External"/><Relationship Id="rId7"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56.png"/><Relationship Id="rId5" Type="http://schemas.openxmlformats.org/officeDocument/2006/relationships/hyperlink" Target="https://www.youtube.com/c/TheBIMCoordinator/featured" TargetMode="External"/><Relationship Id="rId10" Type="http://schemas.openxmlformats.org/officeDocument/2006/relationships/image" Target="../media/image61.jpeg"/><Relationship Id="rId4" Type="http://schemas.openxmlformats.org/officeDocument/2006/relationships/hyperlink" Target="https://www.linkedin.com/in/dalton-goodwin-067a07107/" TargetMode="External"/><Relationship Id="rId9"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4" name="Rectangle 3">
            <a:extLst>
              <a:ext uri="{FF2B5EF4-FFF2-40B4-BE49-F238E27FC236}">
                <a16:creationId xmlns:a16="http://schemas.microsoft.com/office/drawing/2014/main" id="{1F2FE601-AA06-7A5A-CD6D-B6549C7C08BD}"/>
              </a:ext>
            </a:extLst>
          </p:cNvPr>
          <p:cNvSpPr/>
          <p:nvPr/>
        </p:nvSpPr>
        <p:spPr bwMode="auto">
          <a:xfrm>
            <a:off x="685800" y="2130425"/>
            <a:ext cx="7772400" cy="147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normAutofit/>
          </a:bodyPr>
          <a:lstStyle/>
          <a:p>
            <a:pPr algn="ctr">
              <a:spcAft>
                <a:spcPts val="600"/>
              </a:spcAft>
            </a:pPr>
            <a:r>
              <a:rPr lang="en-US" sz="4400" b="1" i="0" u="none" strike="noStrike" dirty="0">
                <a:solidFill>
                  <a:schemeClr val="tx2"/>
                </a:solidFill>
                <a:effectLst/>
                <a:latin typeface="+mj-lt"/>
                <a:ea typeface="+mj-ea"/>
                <a:cs typeface="+mj-cs"/>
              </a:rPr>
              <a:t>Python in the Built Environment</a:t>
            </a:r>
            <a:endParaRPr lang="en-US" sz="4400" b="1" dirty="0">
              <a:solidFill>
                <a:schemeClr val="tx2"/>
              </a:solidFill>
              <a:latin typeface="+mj-lt"/>
              <a:ea typeface="+mj-ea"/>
              <a:cs typeface="+mj-cs"/>
            </a:endParaRPr>
          </a:p>
        </p:txBody>
      </p:sp>
      <p:sp>
        <p:nvSpPr>
          <p:cNvPr id="5" name="TextBox 4">
            <a:extLst>
              <a:ext uri="{FF2B5EF4-FFF2-40B4-BE49-F238E27FC236}">
                <a16:creationId xmlns:a16="http://schemas.microsoft.com/office/drawing/2014/main" id="{83859640-EF70-EAB0-15E8-0116EB06384E}"/>
              </a:ext>
            </a:extLst>
          </p:cNvPr>
          <p:cNvSpPr txBox="1"/>
          <p:nvPr/>
        </p:nvSpPr>
        <p:spPr>
          <a:xfrm>
            <a:off x="3531490" y="3733800"/>
            <a:ext cx="2081019" cy="400110"/>
          </a:xfrm>
          <a:prstGeom prst="rect">
            <a:avLst/>
          </a:prstGeom>
          <a:noFill/>
        </p:spPr>
        <p:txBody>
          <a:bodyPr wrap="none" rtlCol="0">
            <a:spAutoFit/>
          </a:bodyPr>
          <a:lstStyle/>
          <a:p>
            <a:pPr algn="ctr"/>
            <a:r>
              <a:rPr lang="en-US" sz="2000" dirty="0"/>
              <a:t>Dalton Goodwin </a:t>
            </a:r>
          </a:p>
        </p:txBody>
      </p:sp>
    </p:spTree>
    <p:extLst>
      <p:ext uri="{BB962C8B-B14F-4D97-AF65-F5344CB8AC3E}">
        <p14:creationId xmlns:p14="http://schemas.microsoft.com/office/powerpoint/2010/main" val="374635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10" name="Rectangle 9">
            <a:extLst>
              <a:ext uri="{FF2B5EF4-FFF2-40B4-BE49-F238E27FC236}">
                <a16:creationId xmlns:a16="http://schemas.microsoft.com/office/drawing/2014/main" id="{54068F72-C802-C37A-A76C-72F41B5B2D7C}"/>
              </a:ext>
            </a:extLst>
          </p:cNvPr>
          <p:cNvSpPr/>
          <p:nvPr/>
        </p:nvSpPr>
        <p:spPr>
          <a:xfrm>
            <a:off x="2891954" y="2210088"/>
            <a:ext cx="45719" cy="369333"/>
          </a:xfrm>
          <a:prstGeom prst="rect">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34E09D-25B3-E113-AAC0-BC67FA0B589A}"/>
              </a:ext>
            </a:extLst>
          </p:cNvPr>
          <p:cNvSpPr/>
          <p:nvPr/>
        </p:nvSpPr>
        <p:spPr>
          <a:xfrm>
            <a:off x="2891954" y="2916158"/>
            <a:ext cx="45719" cy="369333"/>
          </a:xfrm>
          <a:prstGeom prst="rect">
            <a:avLst/>
          </a:prstGeom>
          <a:solidFill>
            <a:srgbClr val="7070B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F2E79-9337-66CA-2647-9D0C3B7CD361}"/>
              </a:ext>
            </a:extLst>
          </p:cNvPr>
          <p:cNvSpPr/>
          <p:nvPr/>
        </p:nvSpPr>
        <p:spPr>
          <a:xfrm>
            <a:off x="2895600" y="3622228"/>
            <a:ext cx="45719" cy="369333"/>
          </a:xfrm>
          <a:prstGeom prst="rect">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E9987D8-74A5-120E-77BD-CAFE238A61BE}"/>
              </a:ext>
            </a:extLst>
          </p:cNvPr>
          <p:cNvSpPr txBox="1"/>
          <p:nvPr/>
        </p:nvSpPr>
        <p:spPr>
          <a:xfrm>
            <a:off x="3027496" y="2210088"/>
            <a:ext cx="4621778" cy="369332"/>
          </a:xfrm>
          <a:prstGeom prst="rect">
            <a:avLst/>
          </a:prstGeom>
          <a:noFill/>
        </p:spPr>
        <p:txBody>
          <a:bodyPr wrap="none" rtlCol="0">
            <a:spAutoFit/>
          </a:bodyPr>
          <a:lstStyle/>
          <a:p>
            <a:r>
              <a:rPr lang="en-US" b="1" dirty="0"/>
              <a:t>What is Python, and why does it matter?</a:t>
            </a:r>
          </a:p>
        </p:txBody>
      </p:sp>
      <p:sp>
        <p:nvSpPr>
          <p:cNvPr id="18" name="TextBox 17">
            <a:extLst>
              <a:ext uri="{FF2B5EF4-FFF2-40B4-BE49-F238E27FC236}">
                <a16:creationId xmlns:a16="http://schemas.microsoft.com/office/drawing/2014/main" id="{750FA09D-921F-CF41-1A6F-7011C597BDCC}"/>
              </a:ext>
            </a:extLst>
          </p:cNvPr>
          <p:cNvSpPr txBox="1"/>
          <p:nvPr/>
        </p:nvSpPr>
        <p:spPr>
          <a:xfrm>
            <a:off x="3027494" y="4335391"/>
            <a:ext cx="3925113" cy="369332"/>
          </a:xfrm>
          <a:prstGeom prst="rect">
            <a:avLst/>
          </a:prstGeom>
          <a:noFill/>
        </p:spPr>
        <p:txBody>
          <a:bodyPr wrap="none" rtlCol="0">
            <a:spAutoFit/>
          </a:bodyPr>
          <a:lstStyle/>
          <a:p>
            <a:r>
              <a:rPr lang="en-US" b="1" dirty="0"/>
              <a:t>Example 3: Visualizing Clash Data</a:t>
            </a:r>
          </a:p>
        </p:txBody>
      </p:sp>
      <p:sp>
        <p:nvSpPr>
          <p:cNvPr id="3" name="TextBox 2">
            <a:extLst>
              <a:ext uri="{FF2B5EF4-FFF2-40B4-BE49-F238E27FC236}">
                <a16:creationId xmlns:a16="http://schemas.microsoft.com/office/drawing/2014/main" id="{3037E28C-2768-8062-49D8-A71BD1D72985}"/>
              </a:ext>
            </a:extLst>
          </p:cNvPr>
          <p:cNvSpPr txBox="1"/>
          <p:nvPr/>
        </p:nvSpPr>
        <p:spPr>
          <a:xfrm>
            <a:off x="3027495" y="2916158"/>
            <a:ext cx="3634328" cy="646331"/>
          </a:xfrm>
          <a:prstGeom prst="rect">
            <a:avLst/>
          </a:prstGeom>
          <a:noFill/>
        </p:spPr>
        <p:txBody>
          <a:bodyPr wrap="none" rtlCol="0">
            <a:spAutoFit/>
          </a:bodyPr>
          <a:lstStyle/>
          <a:p>
            <a:r>
              <a:rPr lang="en-US" b="1" dirty="0"/>
              <a:t>Example 1: Duct Pressure Loss</a:t>
            </a:r>
          </a:p>
          <a:p>
            <a:endParaRPr lang="en-US" b="1" dirty="0"/>
          </a:p>
        </p:txBody>
      </p:sp>
      <p:sp>
        <p:nvSpPr>
          <p:cNvPr id="17" name="TextBox 16">
            <a:extLst>
              <a:ext uri="{FF2B5EF4-FFF2-40B4-BE49-F238E27FC236}">
                <a16:creationId xmlns:a16="http://schemas.microsoft.com/office/drawing/2014/main" id="{3130F607-2E0B-32BE-CED0-1CC911873884}"/>
              </a:ext>
            </a:extLst>
          </p:cNvPr>
          <p:cNvSpPr txBox="1"/>
          <p:nvPr/>
        </p:nvSpPr>
        <p:spPr>
          <a:xfrm>
            <a:off x="3033845" y="3622229"/>
            <a:ext cx="3403496" cy="369332"/>
          </a:xfrm>
          <a:prstGeom prst="rect">
            <a:avLst/>
          </a:prstGeom>
          <a:noFill/>
        </p:spPr>
        <p:txBody>
          <a:bodyPr wrap="none" rtlCol="0">
            <a:spAutoFit/>
          </a:bodyPr>
          <a:lstStyle/>
          <a:p>
            <a:r>
              <a:rPr lang="en-US" b="1" dirty="0"/>
              <a:t>Example 2: BIM Spent Report</a:t>
            </a:r>
          </a:p>
        </p:txBody>
      </p:sp>
      <p:sp>
        <p:nvSpPr>
          <p:cNvPr id="21" name="Arrow: Right 20">
            <a:extLst>
              <a:ext uri="{FF2B5EF4-FFF2-40B4-BE49-F238E27FC236}">
                <a16:creationId xmlns:a16="http://schemas.microsoft.com/office/drawing/2014/main" id="{10F6DFCA-6B39-40FB-5FC4-7EFD93317614}"/>
              </a:ext>
            </a:extLst>
          </p:cNvPr>
          <p:cNvSpPr/>
          <p:nvPr/>
        </p:nvSpPr>
        <p:spPr>
          <a:xfrm>
            <a:off x="1675458" y="2812157"/>
            <a:ext cx="685800" cy="577334"/>
          </a:xfrm>
          <a:prstGeom prst="rightArrow">
            <a:avLst/>
          </a:prstGeom>
          <a:solidFill>
            <a:srgbClr val="7070B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737522C6-9C5E-A4F8-1D3F-18F56D5563AF}"/>
              </a:ext>
            </a:extLst>
          </p:cNvPr>
          <p:cNvSpPr txBox="1">
            <a:spLocks/>
          </p:cNvSpPr>
          <p:nvPr/>
        </p:nvSpPr>
        <p:spPr>
          <a:xfrm>
            <a:off x="457200" y="99060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b="1" kern="0" dirty="0"/>
              <a:t>Agenda</a:t>
            </a:r>
          </a:p>
        </p:txBody>
      </p:sp>
      <p:sp>
        <p:nvSpPr>
          <p:cNvPr id="5" name="Rectangle 4">
            <a:extLst>
              <a:ext uri="{FF2B5EF4-FFF2-40B4-BE49-F238E27FC236}">
                <a16:creationId xmlns:a16="http://schemas.microsoft.com/office/drawing/2014/main" id="{38F8AAE0-1B11-620D-1922-CF47A6E5D906}"/>
              </a:ext>
            </a:extLst>
          </p:cNvPr>
          <p:cNvSpPr/>
          <p:nvPr/>
        </p:nvSpPr>
        <p:spPr>
          <a:xfrm>
            <a:off x="2891954" y="4335390"/>
            <a:ext cx="45719" cy="369333"/>
          </a:xfrm>
          <a:prstGeom prst="rect">
            <a:avLst/>
          </a:prstGeom>
          <a:solidFill>
            <a:srgbClr val="8D59B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F3ECEC-48B2-1310-ACB4-2B236027F6C9}"/>
              </a:ext>
            </a:extLst>
          </p:cNvPr>
          <p:cNvSpPr/>
          <p:nvPr/>
        </p:nvSpPr>
        <p:spPr>
          <a:xfrm>
            <a:off x="2887354" y="5041460"/>
            <a:ext cx="45719" cy="369333"/>
          </a:xfrm>
          <a:prstGeom prst="rect">
            <a:avLst/>
          </a:prstGeom>
          <a:solidFill>
            <a:srgbClr val="BF8DA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592062-C9DE-9CCA-67B8-E534F77ED3CA}"/>
              </a:ext>
            </a:extLst>
          </p:cNvPr>
          <p:cNvSpPr txBox="1"/>
          <p:nvPr/>
        </p:nvSpPr>
        <p:spPr>
          <a:xfrm>
            <a:off x="3033845" y="5040057"/>
            <a:ext cx="2758127" cy="369332"/>
          </a:xfrm>
          <a:prstGeom prst="rect">
            <a:avLst/>
          </a:prstGeom>
          <a:noFill/>
        </p:spPr>
        <p:txBody>
          <a:bodyPr wrap="none" rtlCol="0">
            <a:spAutoFit/>
          </a:bodyPr>
          <a:lstStyle/>
          <a:p>
            <a:r>
              <a:rPr lang="en-US" b="1" dirty="0"/>
              <a:t>Wrap-up and resources</a:t>
            </a:r>
          </a:p>
        </p:txBody>
      </p:sp>
      <p:sp>
        <p:nvSpPr>
          <p:cNvPr id="4" name="TextBox 3">
            <a:extLst>
              <a:ext uri="{FF2B5EF4-FFF2-40B4-BE49-F238E27FC236}">
                <a16:creationId xmlns:a16="http://schemas.microsoft.com/office/drawing/2014/main" id="{0D804192-A429-8795-A318-4BA3F756E361}"/>
              </a:ext>
            </a:extLst>
          </p:cNvPr>
          <p:cNvSpPr txBox="1"/>
          <p:nvPr/>
        </p:nvSpPr>
        <p:spPr>
          <a:xfrm>
            <a:off x="5867400" y="1482852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6" name="TextBox 5">
            <a:extLst>
              <a:ext uri="{FF2B5EF4-FFF2-40B4-BE49-F238E27FC236}">
                <a16:creationId xmlns:a16="http://schemas.microsoft.com/office/drawing/2014/main" id="{B187B189-3024-40EC-C247-5B05BEA07E98}"/>
              </a:ext>
            </a:extLst>
          </p:cNvPr>
          <p:cNvSpPr txBox="1"/>
          <p:nvPr/>
        </p:nvSpPr>
        <p:spPr>
          <a:xfrm>
            <a:off x="1981200" y="-3733800"/>
            <a:ext cx="5181600" cy="923330"/>
          </a:xfrm>
          <a:prstGeom prst="rect">
            <a:avLst/>
          </a:prstGeom>
          <a:noFill/>
        </p:spPr>
        <p:txBody>
          <a:bodyPr wrap="square" rtlCol="0">
            <a:spAutoFit/>
          </a:bodyPr>
          <a:lstStyle/>
          <a:p>
            <a:r>
              <a:rPr lang="en-US" dirty="0"/>
              <a:t>Example 1 of 3: Duct Pressure Loss (Dynamo and Python) Automation</a:t>
            </a:r>
          </a:p>
          <a:p>
            <a:r>
              <a:rPr lang="en-US" b="1" dirty="0"/>
              <a:t>Goal: To save time for the designer</a:t>
            </a:r>
          </a:p>
        </p:txBody>
      </p:sp>
      <p:pic>
        <p:nvPicPr>
          <p:cNvPr id="13" name="Picture 12">
            <a:extLst>
              <a:ext uri="{FF2B5EF4-FFF2-40B4-BE49-F238E27FC236}">
                <a16:creationId xmlns:a16="http://schemas.microsoft.com/office/drawing/2014/main" id="{B2A9371A-B2C1-4667-60A2-0EC4EAF3363A}"/>
              </a:ext>
            </a:extLst>
          </p:cNvPr>
          <p:cNvPicPr>
            <a:picLocks noChangeAspect="1"/>
          </p:cNvPicPr>
          <p:nvPr/>
        </p:nvPicPr>
        <p:blipFill>
          <a:blip r:embed="rId2"/>
          <a:stretch>
            <a:fillRect/>
          </a:stretch>
        </p:blipFill>
        <p:spPr>
          <a:xfrm>
            <a:off x="1741390" y="12500044"/>
            <a:ext cx="5704762" cy="1400000"/>
          </a:xfrm>
          <a:prstGeom prst="rect">
            <a:avLst/>
          </a:prstGeom>
          <a:ln>
            <a:solidFill>
              <a:schemeClr val="tx1"/>
            </a:solidFill>
          </a:ln>
        </p:spPr>
      </p:pic>
      <p:pic>
        <p:nvPicPr>
          <p:cNvPr id="14" name="Picture 13" descr="Graphical user interface&#10;&#10;Description automatically generated with low confidence">
            <a:extLst>
              <a:ext uri="{FF2B5EF4-FFF2-40B4-BE49-F238E27FC236}">
                <a16:creationId xmlns:a16="http://schemas.microsoft.com/office/drawing/2014/main" id="{B2A042B0-D9F5-BA06-8C99-2ECFF483A2E4}"/>
              </a:ext>
            </a:extLst>
          </p:cNvPr>
          <p:cNvPicPr>
            <a:picLocks noChangeAspect="1"/>
          </p:cNvPicPr>
          <p:nvPr/>
        </p:nvPicPr>
        <p:blipFill>
          <a:blip r:embed="rId3"/>
          <a:stretch>
            <a:fillRect/>
          </a:stretch>
        </p:blipFill>
        <p:spPr>
          <a:xfrm>
            <a:off x="0" y="9276992"/>
            <a:ext cx="9144000" cy="1924408"/>
          </a:xfrm>
          <a:prstGeom prst="rect">
            <a:avLst/>
          </a:prstGeom>
        </p:spPr>
      </p:pic>
      <p:sp>
        <p:nvSpPr>
          <p:cNvPr id="15" name="Rectangle 14">
            <a:extLst>
              <a:ext uri="{FF2B5EF4-FFF2-40B4-BE49-F238E27FC236}">
                <a16:creationId xmlns:a16="http://schemas.microsoft.com/office/drawing/2014/main" id="{FD1F67AB-C048-7D14-9DDF-696EC155A1D9}"/>
              </a:ext>
            </a:extLst>
          </p:cNvPr>
          <p:cNvSpPr/>
          <p:nvPr/>
        </p:nvSpPr>
        <p:spPr>
          <a:xfrm>
            <a:off x="857249" y="10201111"/>
            <a:ext cx="1019175" cy="76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sez="http://schemas.microsoft.com/office/powerpoint/2016/sectionzoom" Requires="psez">
          <p:graphicFrame>
            <p:nvGraphicFramePr>
              <p:cNvPr id="19" name="Section Zoom 18">
                <a:extLst>
                  <a:ext uri="{FF2B5EF4-FFF2-40B4-BE49-F238E27FC236}">
                    <a16:creationId xmlns:a16="http://schemas.microsoft.com/office/drawing/2014/main" id="{6A5B4CEF-0211-3C22-29D7-C96DDD8FD871}"/>
                  </a:ext>
                </a:extLst>
              </p:cNvPr>
              <p:cNvGraphicFramePr>
                <a:graphicFrameLocks noChangeAspect="1"/>
              </p:cNvGraphicFramePr>
              <p:nvPr>
                <p:extLst>
                  <p:ext uri="{D42A27DB-BD31-4B8C-83A1-F6EECF244321}">
                    <p14:modId xmlns:p14="http://schemas.microsoft.com/office/powerpoint/2010/main" val="4036160807"/>
                  </p:ext>
                </p:extLst>
              </p:nvPr>
            </p:nvGraphicFramePr>
            <p:xfrm>
              <a:off x="857250" y="10201800"/>
              <a:ext cx="1019175" cy="764381"/>
            </p:xfrm>
            <a:graphic>
              <a:graphicData uri="http://schemas.microsoft.com/office/powerpoint/2016/sectionzoom">
                <psez:sectionZm>
                  <psez:sectionZmObj sectionId="{B074E2AC-964D-40CC-911C-14654112E56E}">
                    <psez:zmPr id="{68D517D9-17BA-4179-9623-E36B7B5E9532}" transitionDur="1000" showBg="0">
                      <p166:blipFill xmlns:p166="http://schemas.microsoft.com/office/powerpoint/2016/6/main">
                        <a:blip r:embed="rId4"/>
                        <a:stretch>
                          <a:fillRect/>
                        </a:stretch>
                      </p166:blipFill>
                      <p166:spPr xmlns:p166="http://schemas.microsoft.com/office/powerpoint/2016/6/main">
                        <a:xfrm>
                          <a:off x="0" y="0"/>
                          <a:ext cx="1019175" cy="764381"/>
                        </a:xfrm>
                        <a:prstGeom prst="rect">
                          <a:avLst/>
                        </a:prstGeom>
                        <a:noFill/>
                      </p166:spPr>
                    </psez:zmPr>
                  </psez:sectionZmObj>
                </psez:sectionZm>
              </a:graphicData>
            </a:graphic>
          </p:graphicFrame>
        </mc:Choice>
        <mc:Fallback>
          <p:pic>
            <p:nvPicPr>
              <p:cNvPr id="19" name="Section Zoom 18">
                <a:hlinkClick r:id="rId5" action="ppaction://hlinksldjump"/>
                <a:extLst>
                  <a:ext uri="{FF2B5EF4-FFF2-40B4-BE49-F238E27FC236}">
                    <a16:creationId xmlns:a16="http://schemas.microsoft.com/office/drawing/2014/main" id="{6A5B4CEF-0211-3C22-29D7-C96DDD8FD871}"/>
                  </a:ext>
                </a:extLst>
              </p:cNvPr>
              <p:cNvPicPr>
                <a:picLocks noGrp="1" noRot="1" noChangeAspect="1" noMove="1" noResize="1" noEditPoints="1" noAdjustHandles="1" noChangeArrowheads="1" noChangeShapeType="1"/>
              </p:cNvPicPr>
              <p:nvPr/>
            </p:nvPicPr>
            <p:blipFill>
              <a:blip r:embed="rId4"/>
              <a:stretch>
                <a:fillRect/>
              </a:stretch>
            </p:blipFill>
            <p:spPr>
              <a:xfrm>
                <a:off x="857250" y="10201800"/>
                <a:ext cx="1019175" cy="764381"/>
              </a:xfrm>
              <a:prstGeom prst="rect">
                <a:avLst/>
              </a:prstGeom>
              <a:noFill/>
            </p:spPr>
          </p:pic>
        </mc:Fallback>
      </mc:AlternateContent>
      <p:sp>
        <p:nvSpPr>
          <p:cNvPr id="20" name="Rectangle 19">
            <a:extLst>
              <a:ext uri="{FF2B5EF4-FFF2-40B4-BE49-F238E27FC236}">
                <a16:creationId xmlns:a16="http://schemas.microsoft.com/office/drawing/2014/main" id="{05A33784-BAD9-B23A-06B0-0F9B54E95CBC}"/>
              </a:ext>
            </a:extLst>
          </p:cNvPr>
          <p:cNvSpPr/>
          <p:nvPr/>
        </p:nvSpPr>
        <p:spPr>
          <a:xfrm>
            <a:off x="8513467" y="9276993"/>
            <a:ext cx="623889" cy="40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FABF0D-BF28-186C-5CB9-DCAF94E9418E}"/>
              </a:ext>
            </a:extLst>
          </p:cNvPr>
          <p:cNvSpPr/>
          <p:nvPr/>
        </p:nvSpPr>
        <p:spPr>
          <a:xfrm>
            <a:off x="3877172" y="10013156"/>
            <a:ext cx="1004887" cy="619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sez="http://schemas.microsoft.com/office/powerpoint/2016/sectionzoom" Requires="psez">
          <p:graphicFrame>
            <p:nvGraphicFramePr>
              <p:cNvPr id="24" name="Section Zoom 23">
                <a:extLst>
                  <a:ext uri="{FF2B5EF4-FFF2-40B4-BE49-F238E27FC236}">
                    <a16:creationId xmlns:a16="http://schemas.microsoft.com/office/drawing/2014/main" id="{3DB63889-6DAE-B45B-A92D-00B87D02DF5E}"/>
                  </a:ext>
                </a:extLst>
              </p:cNvPr>
              <p:cNvGraphicFramePr>
                <a:graphicFrameLocks noChangeAspect="1"/>
              </p:cNvGraphicFramePr>
              <p:nvPr>
                <p:extLst>
                  <p:ext uri="{D42A27DB-BD31-4B8C-83A1-F6EECF244321}">
                    <p14:modId xmlns:p14="http://schemas.microsoft.com/office/powerpoint/2010/main" val="3134394383"/>
                  </p:ext>
                </p:extLst>
              </p:nvPr>
            </p:nvGraphicFramePr>
            <p:xfrm>
              <a:off x="3877172" y="9892236"/>
              <a:ext cx="1004887" cy="740569"/>
            </p:xfrm>
            <a:graphic>
              <a:graphicData uri="http://schemas.microsoft.com/office/powerpoint/2016/sectionzoom">
                <psez:sectionZm>
                  <psez:sectionZmObj sectionId="{16E57371-7F68-4F79-B50C-569FD33B2C3A}">
                    <psez:zmPr id="{AF2AE2EF-3F26-415D-BF56-D87A95D4A6A3}" transitionDur="1000" showBg="0">
                      <p166:blipFill xmlns:p166="http://schemas.microsoft.com/office/powerpoint/2016/6/main">
                        <a:blip r:embed="rId6"/>
                        <a:stretch>
                          <a:fillRect/>
                        </a:stretch>
                      </p166:blipFill>
                      <p166:spPr xmlns:p166="http://schemas.microsoft.com/office/powerpoint/2016/6/main">
                        <a:xfrm>
                          <a:off x="0" y="0"/>
                          <a:ext cx="1004887" cy="740569"/>
                        </a:xfrm>
                        <a:prstGeom prst="rect">
                          <a:avLst/>
                        </a:prstGeom>
                      </p166:spPr>
                    </psez:zmPr>
                  </psez:sectionZmObj>
                </psez:sectionZm>
              </a:graphicData>
            </a:graphic>
          </p:graphicFrame>
        </mc:Choice>
        <mc:Fallback>
          <p:pic>
            <p:nvPicPr>
              <p:cNvPr id="24" name="Section Zoom 23">
                <a:hlinkClick r:id="rId7" action="ppaction://hlinksldjump"/>
                <a:extLst>
                  <a:ext uri="{FF2B5EF4-FFF2-40B4-BE49-F238E27FC236}">
                    <a16:creationId xmlns:a16="http://schemas.microsoft.com/office/drawing/2014/main" id="{3DB63889-6DAE-B45B-A92D-00B87D02DF5E}"/>
                  </a:ext>
                </a:extLst>
              </p:cNvPr>
              <p:cNvPicPr>
                <a:picLocks noGrp="1" noRot="1" noChangeAspect="1" noMove="1" noResize="1" noEditPoints="1" noAdjustHandles="1" noChangeArrowheads="1" noChangeShapeType="1"/>
              </p:cNvPicPr>
              <p:nvPr/>
            </p:nvPicPr>
            <p:blipFill>
              <a:blip r:embed="rId6"/>
              <a:stretch>
                <a:fillRect/>
              </a:stretch>
            </p:blipFill>
            <p:spPr>
              <a:xfrm>
                <a:off x="3877172" y="9892236"/>
                <a:ext cx="1004887" cy="740569"/>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25" name="Section Zoom 24">
                <a:extLst>
                  <a:ext uri="{FF2B5EF4-FFF2-40B4-BE49-F238E27FC236}">
                    <a16:creationId xmlns:a16="http://schemas.microsoft.com/office/drawing/2014/main" id="{D1DC9480-055C-DBCF-917C-33EF04FE6C19}"/>
                  </a:ext>
                </a:extLst>
              </p:cNvPr>
              <p:cNvGraphicFramePr>
                <a:graphicFrameLocks noChangeAspect="1"/>
              </p:cNvGraphicFramePr>
              <p:nvPr>
                <p:extLst>
                  <p:ext uri="{D42A27DB-BD31-4B8C-83A1-F6EECF244321}">
                    <p14:modId xmlns:p14="http://schemas.microsoft.com/office/powerpoint/2010/main" val="654902056"/>
                  </p:ext>
                </p:extLst>
              </p:nvPr>
            </p:nvGraphicFramePr>
            <p:xfrm>
              <a:off x="8513467" y="9230250"/>
              <a:ext cx="623887" cy="450650"/>
            </p:xfrm>
            <a:graphic>
              <a:graphicData uri="http://schemas.microsoft.com/office/powerpoint/2016/sectionzoom">
                <psez:sectionZm>
                  <psez:sectionZmObj sectionId="{D6F59919-5D3C-4F6F-9B87-4EECB6857858}">
                    <psez:zmPr id="{C5BF63C5-98C8-4968-89C3-C4C905AA6576}" transitionDur="1000" showBg="0">
                      <p166:blipFill xmlns:p166="http://schemas.microsoft.com/office/powerpoint/2016/6/main">
                        <a:blip r:embed="rId8"/>
                        <a:stretch>
                          <a:fillRect/>
                        </a:stretch>
                      </p166:blipFill>
                      <p166:spPr xmlns:p166="http://schemas.microsoft.com/office/powerpoint/2016/6/main">
                        <a:xfrm>
                          <a:off x="0" y="0"/>
                          <a:ext cx="623887" cy="450650"/>
                        </a:xfrm>
                        <a:prstGeom prst="rect">
                          <a:avLst/>
                        </a:prstGeom>
                      </p166:spPr>
                    </psez:zmPr>
                  </psez:sectionZmObj>
                </psez:sectionZm>
              </a:graphicData>
            </a:graphic>
          </p:graphicFrame>
        </mc:Choice>
        <mc:Fallback>
          <p:pic>
            <p:nvPicPr>
              <p:cNvPr id="25" name="Section Zoom 24">
                <a:hlinkClick r:id="rId9" action="ppaction://hlinksldjump"/>
                <a:extLst>
                  <a:ext uri="{FF2B5EF4-FFF2-40B4-BE49-F238E27FC236}">
                    <a16:creationId xmlns:a16="http://schemas.microsoft.com/office/drawing/2014/main" id="{D1DC9480-055C-DBCF-917C-33EF04FE6C19}"/>
                  </a:ext>
                </a:extLst>
              </p:cNvPr>
              <p:cNvPicPr>
                <a:picLocks noGrp="1" noRot="1" noChangeAspect="1" noMove="1" noResize="1" noEditPoints="1" noAdjustHandles="1" noChangeArrowheads="1" noChangeShapeType="1"/>
              </p:cNvPicPr>
              <p:nvPr/>
            </p:nvPicPr>
            <p:blipFill>
              <a:blip r:embed="rId8"/>
              <a:stretch>
                <a:fillRect/>
              </a:stretch>
            </p:blipFill>
            <p:spPr>
              <a:xfrm>
                <a:off x="8513467" y="9230250"/>
                <a:ext cx="623887" cy="450650"/>
              </a:xfrm>
              <a:prstGeom prst="rect">
                <a:avLst/>
              </a:prstGeom>
            </p:spPr>
          </p:pic>
        </mc:Fallback>
      </mc:AlternateContent>
    </p:spTree>
    <p:extLst>
      <p:ext uri="{BB962C8B-B14F-4D97-AF65-F5344CB8AC3E}">
        <p14:creationId xmlns:p14="http://schemas.microsoft.com/office/powerpoint/2010/main" val="180128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981200" y="1447800"/>
            <a:ext cx="5181600" cy="923330"/>
          </a:xfrm>
          <a:prstGeom prst="rect">
            <a:avLst/>
          </a:prstGeom>
          <a:noFill/>
        </p:spPr>
        <p:txBody>
          <a:bodyPr wrap="square" rtlCol="0">
            <a:spAutoFit/>
          </a:bodyPr>
          <a:lstStyle/>
          <a:p>
            <a:r>
              <a:rPr lang="en-US" dirty="0"/>
              <a:t>Example 1 of 3: Duct Pressure Loss (Dynamo and Python) Automation</a:t>
            </a:r>
          </a:p>
          <a:p>
            <a:r>
              <a:rPr lang="en-US" b="1" dirty="0"/>
              <a:t>Goal: To save time for the designer</a:t>
            </a:r>
          </a:p>
        </p:txBody>
      </p:sp>
      <p:pic>
        <p:nvPicPr>
          <p:cNvPr id="9" name="Picture 8">
            <a:extLst>
              <a:ext uri="{FF2B5EF4-FFF2-40B4-BE49-F238E27FC236}">
                <a16:creationId xmlns:a16="http://schemas.microsoft.com/office/drawing/2014/main" id="{339F000A-BF94-1686-09C9-DCA060B86BEE}"/>
              </a:ext>
            </a:extLst>
          </p:cNvPr>
          <p:cNvPicPr>
            <a:picLocks noChangeAspect="1"/>
          </p:cNvPicPr>
          <p:nvPr/>
        </p:nvPicPr>
        <p:blipFill>
          <a:blip r:embed="rId3"/>
          <a:stretch>
            <a:fillRect/>
          </a:stretch>
        </p:blipFill>
        <p:spPr>
          <a:xfrm>
            <a:off x="1741390" y="4224724"/>
            <a:ext cx="5704762" cy="1400000"/>
          </a:xfrm>
          <a:prstGeom prst="rect">
            <a:avLst/>
          </a:prstGeom>
          <a:ln>
            <a:solidFill>
              <a:schemeClr val="tx1"/>
            </a:solidFill>
          </a:ln>
        </p:spPr>
      </p:pic>
      <p:sp>
        <p:nvSpPr>
          <p:cNvPr id="31" name="TextBox 30">
            <a:extLst>
              <a:ext uri="{FF2B5EF4-FFF2-40B4-BE49-F238E27FC236}">
                <a16:creationId xmlns:a16="http://schemas.microsoft.com/office/drawing/2014/main" id="{AD2B52A2-4CEB-5CE8-B30F-152C50ADB674}"/>
              </a:ext>
            </a:extLst>
          </p:cNvPr>
          <p:cNvSpPr txBox="1"/>
          <p:nvPr/>
        </p:nvSpPr>
        <p:spPr>
          <a:xfrm>
            <a:off x="1981200" y="-5410200"/>
            <a:ext cx="5181600" cy="2585323"/>
          </a:xfrm>
          <a:prstGeom prst="rect">
            <a:avLst/>
          </a:prstGeom>
          <a:noFill/>
        </p:spPr>
        <p:txBody>
          <a:bodyPr wrap="square" rtlCol="0">
            <a:spAutoFit/>
          </a:bodyPr>
          <a:lstStyle/>
          <a:p>
            <a:r>
              <a:rPr lang="en-US" b="1" dirty="0"/>
              <a:t>What is Duct Pressure Loss?</a:t>
            </a:r>
          </a:p>
          <a:p>
            <a:endParaRPr lang="en-US" b="0" i="0" dirty="0">
              <a:solidFill>
                <a:srgbClr val="000000"/>
              </a:solidFill>
              <a:effectLst/>
              <a:latin typeface="Arial" panose="020B0604020202020204" pitchFamily="34" charset="0"/>
            </a:endParaRPr>
          </a:p>
          <a:p>
            <a:r>
              <a:rPr lang="en-US" dirty="0">
                <a:solidFill>
                  <a:srgbClr val="000000"/>
                </a:solidFill>
              </a:rPr>
              <a:t>Air resistance grows directly proportional to air flow. This phenomenon is known as pressure loss. </a:t>
            </a:r>
            <a:endParaRPr lang="en-US" b="0" i="0" dirty="0">
              <a:solidFill>
                <a:srgbClr val="000000"/>
              </a:solidFill>
              <a:effectLst/>
              <a:latin typeface="Arial" panose="020B0604020202020204" pitchFamily="34" charset="0"/>
            </a:endParaRPr>
          </a:p>
          <a:p>
            <a:endParaRPr lang="en-US" dirty="0">
              <a:solidFill>
                <a:srgbClr val="000000"/>
              </a:solidFill>
            </a:endParaRPr>
          </a:p>
          <a:p>
            <a:r>
              <a:rPr lang="en-US" dirty="0"/>
              <a:t>https://ventilation-system.com/what-is-pressure-loss</a:t>
            </a:r>
          </a:p>
          <a:p>
            <a:endParaRPr lang="en-US" dirty="0"/>
          </a:p>
        </p:txBody>
      </p:sp>
      <p:sp>
        <p:nvSpPr>
          <p:cNvPr id="32" name="Rectangle 31">
            <a:extLst>
              <a:ext uri="{FF2B5EF4-FFF2-40B4-BE49-F238E27FC236}">
                <a16:creationId xmlns:a16="http://schemas.microsoft.com/office/drawing/2014/main" id="{3558D6E3-C1A0-6395-667B-295BFC38B8E1}"/>
              </a:ext>
            </a:extLst>
          </p:cNvPr>
          <p:cNvSpPr/>
          <p:nvPr/>
        </p:nvSpPr>
        <p:spPr>
          <a:xfrm>
            <a:off x="2891954" y="10210495"/>
            <a:ext cx="45719" cy="369333"/>
          </a:xfrm>
          <a:prstGeom prst="rect">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97FF3F4-A2B5-A1CC-7607-1B40342B3541}"/>
              </a:ext>
            </a:extLst>
          </p:cNvPr>
          <p:cNvSpPr/>
          <p:nvPr/>
        </p:nvSpPr>
        <p:spPr>
          <a:xfrm>
            <a:off x="2891954" y="10916565"/>
            <a:ext cx="45719" cy="369333"/>
          </a:xfrm>
          <a:prstGeom prst="rect">
            <a:avLst/>
          </a:prstGeom>
          <a:solidFill>
            <a:srgbClr val="7070B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234367-7D16-7ECA-A4CE-E9B5B04D8AAA}"/>
              </a:ext>
            </a:extLst>
          </p:cNvPr>
          <p:cNvSpPr/>
          <p:nvPr/>
        </p:nvSpPr>
        <p:spPr>
          <a:xfrm>
            <a:off x="2895600" y="11622635"/>
            <a:ext cx="45719" cy="369333"/>
          </a:xfrm>
          <a:prstGeom prst="rect">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33787CA-7875-ADA4-5F5D-86B978A98F7D}"/>
              </a:ext>
            </a:extLst>
          </p:cNvPr>
          <p:cNvSpPr/>
          <p:nvPr/>
        </p:nvSpPr>
        <p:spPr>
          <a:xfrm>
            <a:off x="2891954" y="12335797"/>
            <a:ext cx="45719" cy="369333"/>
          </a:xfrm>
          <a:prstGeom prst="rect">
            <a:avLst/>
          </a:prstGeom>
          <a:solidFill>
            <a:srgbClr val="8D59B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6D698DD-BFC8-DAE0-5896-E7A5DD7F3DF5}"/>
              </a:ext>
            </a:extLst>
          </p:cNvPr>
          <p:cNvSpPr/>
          <p:nvPr/>
        </p:nvSpPr>
        <p:spPr>
          <a:xfrm>
            <a:off x="2887354" y="13041867"/>
            <a:ext cx="45719" cy="369333"/>
          </a:xfrm>
          <a:prstGeom prst="rect">
            <a:avLst/>
          </a:prstGeom>
          <a:solidFill>
            <a:srgbClr val="BF8DA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057DDF-7622-7DCF-5371-23552E3D6132}"/>
              </a:ext>
            </a:extLst>
          </p:cNvPr>
          <p:cNvSpPr txBox="1"/>
          <p:nvPr/>
        </p:nvSpPr>
        <p:spPr>
          <a:xfrm>
            <a:off x="-5872156" y="4437667"/>
            <a:ext cx="2819400" cy="369332"/>
          </a:xfrm>
          <a:prstGeom prst="rect">
            <a:avLst/>
          </a:prstGeom>
          <a:noFill/>
        </p:spPr>
        <p:txBody>
          <a:bodyPr wrap="square" rtlCol="0">
            <a:spAutoFit/>
          </a:bodyPr>
          <a:lstStyle/>
          <a:p>
            <a:r>
              <a:rPr lang="en-US" dirty="0"/>
              <a:t>Can we automate this?!</a:t>
            </a:r>
          </a:p>
        </p:txBody>
      </p:sp>
      <p:cxnSp>
        <p:nvCxnSpPr>
          <p:cNvPr id="5" name="Straight Connector 4">
            <a:extLst>
              <a:ext uri="{FF2B5EF4-FFF2-40B4-BE49-F238E27FC236}">
                <a16:creationId xmlns:a16="http://schemas.microsoft.com/office/drawing/2014/main" id="{AC76AF12-E967-ED59-F97E-53B60945D874}"/>
              </a:ext>
            </a:extLst>
          </p:cNvPr>
          <p:cNvCxnSpPr>
            <a:cxnSpLocks/>
          </p:cNvCxnSpPr>
          <p:nvPr/>
        </p:nvCxnSpPr>
        <p:spPr>
          <a:xfrm>
            <a:off x="-5872156" y="4393686"/>
            <a:ext cx="2590800"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664B79-D3C8-55E3-939F-4D3CD9CE8115}"/>
              </a:ext>
            </a:extLst>
          </p:cNvPr>
          <p:cNvCxnSpPr/>
          <p:nvPr/>
        </p:nvCxnSpPr>
        <p:spPr>
          <a:xfrm>
            <a:off x="-3281356" y="4393686"/>
            <a:ext cx="0" cy="390501"/>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D24CB37-458C-5634-56B3-2C1548206E06}"/>
              </a:ext>
            </a:extLst>
          </p:cNvPr>
          <p:cNvCxnSpPr>
            <a:cxnSpLocks/>
          </p:cNvCxnSpPr>
          <p:nvPr/>
        </p:nvCxnSpPr>
        <p:spPr>
          <a:xfrm>
            <a:off x="-5872156" y="4393686"/>
            <a:ext cx="0" cy="390501"/>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5B91A3-DA0E-80E8-665A-CB2BC67CBF2A}"/>
              </a:ext>
            </a:extLst>
          </p:cNvPr>
          <p:cNvCxnSpPr>
            <a:cxnSpLocks/>
          </p:cNvCxnSpPr>
          <p:nvPr/>
        </p:nvCxnSpPr>
        <p:spPr>
          <a:xfrm>
            <a:off x="-5719756" y="4784187"/>
            <a:ext cx="0" cy="100012"/>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27F287-82AC-6EBE-F93D-6FBD16C8372F}"/>
              </a:ext>
            </a:extLst>
          </p:cNvPr>
          <p:cNvCxnSpPr>
            <a:cxnSpLocks/>
          </p:cNvCxnSpPr>
          <p:nvPr/>
        </p:nvCxnSpPr>
        <p:spPr>
          <a:xfrm flipV="1">
            <a:off x="-5719756" y="4784187"/>
            <a:ext cx="85547" cy="100012"/>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3EF58D-7C92-DF72-928D-B5AC72C1E3BF}"/>
              </a:ext>
            </a:extLst>
          </p:cNvPr>
          <p:cNvCxnSpPr>
            <a:cxnSpLocks/>
          </p:cNvCxnSpPr>
          <p:nvPr/>
        </p:nvCxnSpPr>
        <p:spPr>
          <a:xfrm flipH="1">
            <a:off x="-5634209" y="4784187"/>
            <a:ext cx="2352853"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FA4A48C-211E-E0FB-7E1C-C57F6F3433B5}"/>
              </a:ext>
            </a:extLst>
          </p:cNvPr>
          <p:cNvCxnSpPr>
            <a:cxnSpLocks/>
          </p:cNvCxnSpPr>
          <p:nvPr/>
        </p:nvCxnSpPr>
        <p:spPr>
          <a:xfrm flipH="1">
            <a:off x="-5872156" y="4784187"/>
            <a:ext cx="152400"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pic>
        <p:nvPicPr>
          <p:cNvPr id="40" name="Graphic 39" descr="School boy outline">
            <a:extLst>
              <a:ext uri="{FF2B5EF4-FFF2-40B4-BE49-F238E27FC236}">
                <a16:creationId xmlns:a16="http://schemas.microsoft.com/office/drawing/2014/main" id="{2D86F4CC-76A1-EF6E-6BBC-9B1998210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9400" y="4667251"/>
            <a:ext cx="1123949" cy="1123949"/>
          </a:xfrm>
          <a:prstGeom prst="rect">
            <a:avLst/>
          </a:prstGeom>
        </p:spPr>
      </p:pic>
      <p:pic>
        <p:nvPicPr>
          <p:cNvPr id="55" name="Picture 54" descr="Graphical user interface&#10;&#10;Description automatically generated with low confidence">
            <a:extLst>
              <a:ext uri="{FF2B5EF4-FFF2-40B4-BE49-F238E27FC236}">
                <a16:creationId xmlns:a16="http://schemas.microsoft.com/office/drawing/2014/main" id="{9C9152D7-D89D-4D26-0EED-43DB45690733}"/>
              </a:ext>
            </a:extLst>
          </p:cNvPr>
          <p:cNvPicPr>
            <a:picLocks noChangeAspect="1"/>
          </p:cNvPicPr>
          <p:nvPr/>
        </p:nvPicPr>
        <p:blipFill>
          <a:blip r:embed="rId6"/>
          <a:stretch>
            <a:fillRect/>
          </a:stretch>
        </p:blipFill>
        <p:spPr>
          <a:xfrm>
            <a:off x="-12404" y="2180342"/>
            <a:ext cx="9144000" cy="1924408"/>
          </a:xfrm>
          <a:prstGeom prst="rect">
            <a:avLst/>
          </a:prstGeom>
        </p:spPr>
      </p:pic>
      <p:sp>
        <p:nvSpPr>
          <p:cNvPr id="56" name="Rectangle 55">
            <a:extLst>
              <a:ext uri="{FF2B5EF4-FFF2-40B4-BE49-F238E27FC236}">
                <a16:creationId xmlns:a16="http://schemas.microsoft.com/office/drawing/2014/main" id="{ABBB80B2-6C64-2A38-E1B9-80A6D340684F}"/>
              </a:ext>
            </a:extLst>
          </p:cNvPr>
          <p:cNvSpPr/>
          <p:nvPr/>
        </p:nvSpPr>
        <p:spPr>
          <a:xfrm>
            <a:off x="844845" y="3104461"/>
            <a:ext cx="1019175" cy="76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sez="http://schemas.microsoft.com/office/powerpoint/2016/sectionzoom" Requires="psez">
          <p:graphicFrame>
            <p:nvGraphicFramePr>
              <p:cNvPr id="57" name="Section Zoom 56">
                <a:extLst>
                  <a:ext uri="{FF2B5EF4-FFF2-40B4-BE49-F238E27FC236}">
                    <a16:creationId xmlns:a16="http://schemas.microsoft.com/office/drawing/2014/main" id="{91FC64F1-2750-E176-2CC3-E0F174C072DA}"/>
                  </a:ext>
                </a:extLst>
              </p:cNvPr>
              <p:cNvGraphicFramePr>
                <a:graphicFrameLocks noChangeAspect="1"/>
              </p:cNvGraphicFramePr>
              <p:nvPr>
                <p:extLst>
                  <p:ext uri="{D42A27DB-BD31-4B8C-83A1-F6EECF244321}">
                    <p14:modId xmlns:p14="http://schemas.microsoft.com/office/powerpoint/2010/main" val="1720531167"/>
                  </p:ext>
                </p:extLst>
              </p:nvPr>
            </p:nvGraphicFramePr>
            <p:xfrm>
              <a:off x="844846" y="3105150"/>
              <a:ext cx="1019175" cy="764381"/>
            </p:xfrm>
            <a:graphic>
              <a:graphicData uri="http://schemas.microsoft.com/office/powerpoint/2016/sectionzoom">
                <psez:sectionZm>
                  <psez:sectionZmObj sectionId="{B074E2AC-964D-40CC-911C-14654112E56E}">
                    <psez:zmPr id="{68D517D9-17BA-4179-9623-E36B7B5E9532}" transitionDur="1000" showBg="0">
                      <p166:blipFill xmlns:p166="http://schemas.microsoft.com/office/powerpoint/2016/6/main">
                        <a:blip r:embed="rId7"/>
                        <a:stretch>
                          <a:fillRect/>
                        </a:stretch>
                      </p166:blipFill>
                      <p166:spPr xmlns:p166="http://schemas.microsoft.com/office/powerpoint/2016/6/main">
                        <a:xfrm>
                          <a:off x="0" y="0"/>
                          <a:ext cx="1019175" cy="764381"/>
                        </a:xfrm>
                        <a:prstGeom prst="rect">
                          <a:avLst/>
                        </a:prstGeom>
                        <a:noFill/>
                      </p166:spPr>
                    </psez:zmPr>
                  </psez:sectionZmObj>
                </psez:sectionZm>
              </a:graphicData>
            </a:graphic>
          </p:graphicFrame>
        </mc:Choice>
        <mc:Fallback>
          <p:pic>
            <p:nvPicPr>
              <p:cNvPr id="57" name="Section Zoom 56">
                <a:hlinkClick r:id="rId8" action="ppaction://hlinksldjump"/>
                <a:extLst>
                  <a:ext uri="{FF2B5EF4-FFF2-40B4-BE49-F238E27FC236}">
                    <a16:creationId xmlns:a16="http://schemas.microsoft.com/office/drawing/2014/main" id="{91FC64F1-2750-E176-2CC3-E0F174C072DA}"/>
                  </a:ext>
                </a:extLst>
              </p:cNvPr>
              <p:cNvPicPr>
                <a:picLocks noGrp="1" noRot="1" noChangeAspect="1" noMove="1" noResize="1" noEditPoints="1" noAdjustHandles="1" noChangeArrowheads="1" noChangeShapeType="1"/>
              </p:cNvPicPr>
              <p:nvPr/>
            </p:nvPicPr>
            <p:blipFill>
              <a:blip r:embed="rId7"/>
              <a:stretch>
                <a:fillRect/>
              </a:stretch>
            </p:blipFill>
            <p:spPr>
              <a:xfrm>
                <a:off x="844846" y="3105150"/>
                <a:ext cx="1019175" cy="764381"/>
              </a:xfrm>
              <a:prstGeom prst="rect">
                <a:avLst/>
              </a:prstGeom>
              <a:noFill/>
            </p:spPr>
          </p:pic>
        </mc:Fallback>
      </mc:AlternateContent>
      <p:sp>
        <p:nvSpPr>
          <p:cNvPr id="58" name="Rectangle 57">
            <a:extLst>
              <a:ext uri="{FF2B5EF4-FFF2-40B4-BE49-F238E27FC236}">
                <a16:creationId xmlns:a16="http://schemas.microsoft.com/office/drawing/2014/main" id="{92DF09D7-231E-F894-AACE-828E8540386C}"/>
              </a:ext>
            </a:extLst>
          </p:cNvPr>
          <p:cNvSpPr/>
          <p:nvPr/>
        </p:nvSpPr>
        <p:spPr>
          <a:xfrm>
            <a:off x="8501063" y="2180343"/>
            <a:ext cx="623889" cy="40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41636F0-1C45-552C-5C8C-86CA543EE7FD}"/>
              </a:ext>
            </a:extLst>
          </p:cNvPr>
          <p:cNvSpPr/>
          <p:nvPr/>
        </p:nvSpPr>
        <p:spPr>
          <a:xfrm>
            <a:off x="3864768" y="2916506"/>
            <a:ext cx="1004887" cy="619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sez="http://schemas.microsoft.com/office/powerpoint/2016/sectionzoom" Requires="psez">
          <p:graphicFrame>
            <p:nvGraphicFramePr>
              <p:cNvPr id="60" name="Section Zoom 59">
                <a:extLst>
                  <a:ext uri="{FF2B5EF4-FFF2-40B4-BE49-F238E27FC236}">
                    <a16:creationId xmlns:a16="http://schemas.microsoft.com/office/drawing/2014/main" id="{EBE0532F-FF5F-BE56-1E64-257766E18AFD}"/>
                  </a:ext>
                </a:extLst>
              </p:cNvPr>
              <p:cNvGraphicFramePr>
                <a:graphicFrameLocks noChangeAspect="1"/>
              </p:cNvGraphicFramePr>
              <p:nvPr>
                <p:extLst>
                  <p:ext uri="{D42A27DB-BD31-4B8C-83A1-F6EECF244321}">
                    <p14:modId xmlns:p14="http://schemas.microsoft.com/office/powerpoint/2010/main" val="3033002934"/>
                  </p:ext>
                </p:extLst>
              </p:nvPr>
            </p:nvGraphicFramePr>
            <p:xfrm>
              <a:off x="3864768" y="2795586"/>
              <a:ext cx="1004887" cy="740569"/>
            </p:xfrm>
            <a:graphic>
              <a:graphicData uri="http://schemas.microsoft.com/office/powerpoint/2016/sectionzoom">
                <psez:sectionZm>
                  <psez:sectionZmObj sectionId="{16E57371-7F68-4F79-B50C-569FD33B2C3A}">
                    <psez:zmPr id="{AF2AE2EF-3F26-415D-BF56-D87A95D4A6A3}" transitionDur="1000" showBg="0">
                      <p166:blipFill xmlns:p166="http://schemas.microsoft.com/office/powerpoint/2016/6/main">
                        <a:blip r:embed="rId9"/>
                        <a:stretch>
                          <a:fillRect/>
                        </a:stretch>
                      </p166:blipFill>
                      <p166:spPr xmlns:p166="http://schemas.microsoft.com/office/powerpoint/2016/6/main">
                        <a:xfrm>
                          <a:off x="0" y="0"/>
                          <a:ext cx="1004887" cy="740569"/>
                        </a:xfrm>
                        <a:prstGeom prst="rect">
                          <a:avLst/>
                        </a:prstGeom>
                      </p166:spPr>
                    </psez:zmPr>
                  </psez:sectionZmObj>
                </psez:sectionZm>
              </a:graphicData>
            </a:graphic>
          </p:graphicFrame>
        </mc:Choice>
        <mc:Fallback>
          <p:pic>
            <p:nvPicPr>
              <p:cNvPr id="60" name="Section Zoom 59">
                <a:hlinkClick r:id="rId10" action="ppaction://hlinksldjump"/>
                <a:extLst>
                  <a:ext uri="{FF2B5EF4-FFF2-40B4-BE49-F238E27FC236}">
                    <a16:creationId xmlns:a16="http://schemas.microsoft.com/office/drawing/2014/main" id="{EBE0532F-FF5F-BE56-1E64-257766E18AFD}"/>
                  </a:ext>
                </a:extLst>
              </p:cNvPr>
              <p:cNvPicPr>
                <a:picLocks noGrp="1" noRot="1" noChangeAspect="1" noMove="1" noResize="1" noEditPoints="1" noAdjustHandles="1" noChangeArrowheads="1" noChangeShapeType="1"/>
              </p:cNvPicPr>
              <p:nvPr/>
            </p:nvPicPr>
            <p:blipFill>
              <a:blip r:embed="rId9"/>
              <a:stretch>
                <a:fillRect/>
              </a:stretch>
            </p:blipFill>
            <p:spPr>
              <a:xfrm>
                <a:off x="3864768" y="2795586"/>
                <a:ext cx="1004887" cy="740569"/>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61" name="Section Zoom 60">
                <a:extLst>
                  <a:ext uri="{FF2B5EF4-FFF2-40B4-BE49-F238E27FC236}">
                    <a16:creationId xmlns:a16="http://schemas.microsoft.com/office/drawing/2014/main" id="{32AB15BA-70D7-2FB1-041B-3F05A6DB8352}"/>
                  </a:ext>
                </a:extLst>
              </p:cNvPr>
              <p:cNvGraphicFramePr>
                <a:graphicFrameLocks noChangeAspect="1"/>
              </p:cNvGraphicFramePr>
              <p:nvPr>
                <p:extLst>
                  <p:ext uri="{D42A27DB-BD31-4B8C-83A1-F6EECF244321}">
                    <p14:modId xmlns:p14="http://schemas.microsoft.com/office/powerpoint/2010/main" val="3531852353"/>
                  </p:ext>
                </p:extLst>
              </p:nvPr>
            </p:nvGraphicFramePr>
            <p:xfrm>
              <a:off x="8501063" y="2133600"/>
              <a:ext cx="623887" cy="450650"/>
            </p:xfrm>
            <a:graphic>
              <a:graphicData uri="http://schemas.microsoft.com/office/powerpoint/2016/sectionzoom">
                <psez:sectionZm>
                  <psez:sectionZmObj sectionId="{D6F59919-5D3C-4F6F-9B87-4EECB6857858}">
                    <psez:zmPr id="{C5BF63C5-98C8-4968-89C3-C4C905AA6576}" transitionDur="1000" showBg="0">
                      <p166:blipFill xmlns:p166="http://schemas.microsoft.com/office/powerpoint/2016/6/main">
                        <a:blip r:embed="rId11"/>
                        <a:stretch>
                          <a:fillRect/>
                        </a:stretch>
                      </p166:blipFill>
                      <p166:spPr xmlns:p166="http://schemas.microsoft.com/office/powerpoint/2016/6/main">
                        <a:xfrm>
                          <a:off x="0" y="0"/>
                          <a:ext cx="623887" cy="450650"/>
                        </a:xfrm>
                        <a:prstGeom prst="rect">
                          <a:avLst/>
                        </a:prstGeom>
                      </p166:spPr>
                    </psez:zmPr>
                  </psez:sectionZmObj>
                </psez:sectionZm>
              </a:graphicData>
            </a:graphic>
          </p:graphicFrame>
        </mc:Choice>
        <mc:Fallback>
          <p:pic>
            <p:nvPicPr>
              <p:cNvPr id="61" name="Section Zoom 60">
                <a:hlinkClick r:id="rId12" action="ppaction://hlinksldjump"/>
                <a:extLst>
                  <a:ext uri="{FF2B5EF4-FFF2-40B4-BE49-F238E27FC236}">
                    <a16:creationId xmlns:a16="http://schemas.microsoft.com/office/drawing/2014/main" id="{32AB15BA-70D7-2FB1-041B-3F05A6DB8352}"/>
                  </a:ext>
                </a:extLst>
              </p:cNvPr>
              <p:cNvPicPr>
                <a:picLocks noGrp="1" noRot="1" noChangeAspect="1" noMove="1" noResize="1" noEditPoints="1" noAdjustHandles="1" noChangeArrowheads="1" noChangeShapeType="1"/>
              </p:cNvPicPr>
              <p:nvPr/>
            </p:nvPicPr>
            <p:blipFill>
              <a:blip r:embed="rId11"/>
              <a:stretch>
                <a:fillRect/>
              </a:stretch>
            </p:blipFill>
            <p:spPr>
              <a:xfrm>
                <a:off x="8501063" y="2133600"/>
                <a:ext cx="623887" cy="450650"/>
              </a:xfrm>
              <a:prstGeom prst="rect">
                <a:avLst/>
              </a:prstGeom>
            </p:spPr>
          </p:pic>
        </mc:Fallback>
      </mc:AlternateContent>
    </p:spTree>
    <p:extLst>
      <p:ext uri="{BB962C8B-B14F-4D97-AF65-F5344CB8AC3E}">
        <p14:creationId xmlns:p14="http://schemas.microsoft.com/office/powerpoint/2010/main" val="351398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11" name="Flowchart: Connector 10">
            <a:extLst>
              <a:ext uri="{FF2B5EF4-FFF2-40B4-BE49-F238E27FC236}">
                <a16:creationId xmlns:a16="http://schemas.microsoft.com/office/drawing/2014/main" id="{38361FF5-96AB-4798-0ECF-DEEDFACAEA79}"/>
              </a:ext>
            </a:extLst>
          </p:cNvPr>
          <p:cNvSpPr/>
          <p:nvPr/>
        </p:nvSpPr>
        <p:spPr>
          <a:xfrm>
            <a:off x="-2438400" y="3880552"/>
            <a:ext cx="457200" cy="4572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Flowchart: Connector 11">
            <a:extLst>
              <a:ext uri="{FF2B5EF4-FFF2-40B4-BE49-F238E27FC236}">
                <a16:creationId xmlns:a16="http://schemas.microsoft.com/office/drawing/2014/main" id="{573C9802-67B2-8F59-F29C-4C499BC5D4CD}"/>
              </a:ext>
            </a:extLst>
          </p:cNvPr>
          <p:cNvSpPr/>
          <p:nvPr/>
        </p:nvSpPr>
        <p:spPr>
          <a:xfrm>
            <a:off x="4267200" y="11734800"/>
            <a:ext cx="457200" cy="4572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Flowchart: Connector 12">
            <a:extLst>
              <a:ext uri="{FF2B5EF4-FFF2-40B4-BE49-F238E27FC236}">
                <a16:creationId xmlns:a16="http://schemas.microsoft.com/office/drawing/2014/main" id="{BCC3FC02-A918-276C-2E06-5E6B668961C8}"/>
              </a:ext>
            </a:extLst>
          </p:cNvPr>
          <p:cNvSpPr/>
          <p:nvPr/>
        </p:nvSpPr>
        <p:spPr>
          <a:xfrm>
            <a:off x="18516600" y="2430294"/>
            <a:ext cx="457200" cy="4572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TextBox 5">
            <a:extLst>
              <a:ext uri="{FF2B5EF4-FFF2-40B4-BE49-F238E27FC236}">
                <a16:creationId xmlns:a16="http://schemas.microsoft.com/office/drawing/2014/main" id="{7DF332BB-7B79-689B-3FA6-F997DEF13E28}"/>
              </a:ext>
            </a:extLst>
          </p:cNvPr>
          <p:cNvSpPr txBox="1"/>
          <p:nvPr/>
        </p:nvSpPr>
        <p:spPr>
          <a:xfrm>
            <a:off x="1143000" y="4658868"/>
            <a:ext cx="2819400" cy="369332"/>
          </a:xfrm>
          <a:prstGeom prst="rect">
            <a:avLst/>
          </a:prstGeom>
          <a:noFill/>
        </p:spPr>
        <p:txBody>
          <a:bodyPr wrap="square" rtlCol="0">
            <a:spAutoFit/>
          </a:bodyPr>
          <a:lstStyle/>
          <a:p>
            <a:r>
              <a:rPr lang="en-US" dirty="0"/>
              <a:t>Can we automate this?!</a:t>
            </a:r>
          </a:p>
        </p:txBody>
      </p:sp>
      <p:sp>
        <p:nvSpPr>
          <p:cNvPr id="7" name="Rectangle 6">
            <a:extLst>
              <a:ext uri="{FF2B5EF4-FFF2-40B4-BE49-F238E27FC236}">
                <a16:creationId xmlns:a16="http://schemas.microsoft.com/office/drawing/2014/main" id="{BEB77EEC-599C-88D0-7AEE-FEE299960953}"/>
              </a:ext>
            </a:extLst>
          </p:cNvPr>
          <p:cNvSpPr/>
          <p:nvPr/>
        </p:nvSpPr>
        <p:spPr>
          <a:xfrm>
            <a:off x="-8229130" y="4218074"/>
            <a:ext cx="401369" cy="4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A3D6B5-97CA-0D33-0331-628C5DB336F1}"/>
              </a:ext>
            </a:extLst>
          </p:cNvPr>
          <p:cNvSpPr/>
          <p:nvPr/>
        </p:nvSpPr>
        <p:spPr>
          <a:xfrm>
            <a:off x="-10342361" y="4246350"/>
            <a:ext cx="609994" cy="381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AD8DFA67-2772-67DE-2ED9-13B62E2362CB}"/>
              </a:ext>
            </a:extLst>
          </p:cNvPr>
          <p:cNvSpPr/>
          <p:nvPr/>
        </p:nvSpPr>
        <p:spPr>
          <a:xfrm rot="16200000">
            <a:off x="-9586383" y="4394288"/>
            <a:ext cx="438150" cy="8572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E62FDB-1C33-051C-A908-82F60ECE8D6D}"/>
              </a:ext>
            </a:extLst>
          </p:cNvPr>
          <p:cNvSpPr/>
          <p:nvPr/>
        </p:nvSpPr>
        <p:spPr>
          <a:xfrm>
            <a:off x="-6684761" y="4201407"/>
            <a:ext cx="1371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Top Corners Snipped 13">
            <a:extLst>
              <a:ext uri="{FF2B5EF4-FFF2-40B4-BE49-F238E27FC236}">
                <a16:creationId xmlns:a16="http://schemas.microsoft.com/office/drawing/2014/main" id="{3EB3E893-4D68-333C-0B45-1A6658204267}"/>
              </a:ext>
            </a:extLst>
          </p:cNvPr>
          <p:cNvSpPr/>
          <p:nvPr/>
        </p:nvSpPr>
        <p:spPr>
          <a:xfrm rot="10800000">
            <a:off x="-12906958" y="4199026"/>
            <a:ext cx="609600" cy="53340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Snipped 15">
            <a:extLst>
              <a:ext uri="{FF2B5EF4-FFF2-40B4-BE49-F238E27FC236}">
                <a16:creationId xmlns:a16="http://schemas.microsoft.com/office/drawing/2014/main" id="{F0AF625D-F8BE-6529-BF61-1518302A8010}"/>
              </a:ext>
            </a:extLst>
          </p:cNvPr>
          <p:cNvSpPr/>
          <p:nvPr/>
        </p:nvSpPr>
        <p:spPr>
          <a:xfrm rot="10800000">
            <a:off x="-13847561" y="4218074"/>
            <a:ext cx="533401" cy="53340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lock Arc 16">
            <a:extLst>
              <a:ext uri="{FF2B5EF4-FFF2-40B4-BE49-F238E27FC236}">
                <a16:creationId xmlns:a16="http://schemas.microsoft.com/office/drawing/2014/main" id="{07099D08-6649-1483-17A9-EB248442D9FA}"/>
              </a:ext>
            </a:extLst>
          </p:cNvPr>
          <p:cNvSpPr/>
          <p:nvPr/>
        </p:nvSpPr>
        <p:spPr>
          <a:xfrm rot="16200000">
            <a:off x="-11386672" y="4181444"/>
            <a:ext cx="1284205" cy="1414016"/>
          </a:xfrm>
          <a:prstGeom prst="blockArc">
            <a:avLst>
              <a:gd name="adj1" fmla="val 16202550"/>
              <a:gd name="adj2" fmla="val 55"/>
              <a:gd name="adj3" fmla="val 29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rapezoid 45">
            <a:extLst>
              <a:ext uri="{FF2B5EF4-FFF2-40B4-BE49-F238E27FC236}">
                <a16:creationId xmlns:a16="http://schemas.microsoft.com/office/drawing/2014/main" id="{6B20BFA5-B346-9951-A609-7E5DEDE9D48D}"/>
              </a:ext>
            </a:extLst>
          </p:cNvPr>
          <p:cNvSpPr/>
          <p:nvPr/>
        </p:nvSpPr>
        <p:spPr>
          <a:xfrm rot="16200000">
            <a:off x="-7413422" y="4384763"/>
            <a:ext cx="457199" cy="8572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9436E4E-9486-9B3D-5F24-11C0B2CB64CF}"/>
              </a:ext>
            </a:extLst>
          </p:cNvPr>
          <p:cNvSpPr/>
          <p:nvPr/>
        </p:nvSpPr>
        <p:spPr>
          <a:xfrm rot="16200000">
            <a:off x="-15366258" y="4780051"/>
            <a:ext cx="5524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100FFC5-6E3F-12F5-D8EE-476401AED918}"/>
              </a:ext>
            </a:extLst>
          </p:cNvPr>
          <p:cNvSpPr/>
          <p:nvPr/>
        </p:nvSpPr>
        <p:spPr>
          <a:xfrm rot="16200000">
            <a:off x="-16335438" y="4843148"/>
            <a:ext cx="533400" cy="350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D9EE5BB-48F1-A85F-0B90-085E3C723A67}"/>
              </a:ext>
            </a:extLst>
          </p:cNvPr>
          <p:cNvSpPr/>
          <p:nvPr/>
        </p:nvSpPr>
        <p:spPr>
          <a:xfrm rot="16200000">
            <a:off x="-19325673" y="5022926"/>
            <a:ext cx="85721" cy="60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07358DE6-FB67-2144-995C-1B051407A28B}"/>
              </a:ext>
            </a:extLst>
          </p:cNvPr>
          <p:cNvSpPr/>
          <p:nvPr/>
        </p:nvSpPr>
        <p:spPr>
          <a:xfrm rot="16200000">
            <a:off x="-20304377" y="5066999"/>
            <a:ext cx="85721" cy="521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83D0DFF-80FC-8123-1D5C-A91BAB087366}"/>
              </a:ext>
            </a:extLst>
          </p:cNvPr>
          <p:cNvSpPr/>
          <p:nvPr/>
        </p:nvSpPr>
        <p:spPr>
          <a:xfrm rot="16200000">
            <a:off x="-21783087" y="5066999"/>
            <a:ext cx="85723" cy="521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79E4AB5-3ADF-435E-C9B4-DA466DAD03D0}"/>
              </a:ext>
            </a:extLst>
          </p:cNvPr>
          <p:cNvSpPr/>
          <p:nvPr/>
        </p:nvSpPr>
        <p:spPr>
          <a:xfrm rot="16200000">
            <a:off x="-17745657" y="4900348"/>
            <a:ext cx="396420" cy="372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a:extLst>
              <a:ext uri="{FF2B5EF4-FFF2-40B4-BE49-F238E27FC236}">
                <a16:creationId xmlns:a16="http://schemas.microsoft.com/office/drawing/2014/main" id="{53F07562-2C59-31B5-D68C-60E048E2223F}"/>
              </a:ext>
            </a:extLst>
          </p:cNvPr>
          <p:cNvSpPr/>
          <p:nvPr/>
        </p:nvSpPr>
        <p:spPr>
          <a:xfrm>
            <a:off x="-21952291" y="5581447"/>
            <a:ext cx="429336" cy="10388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D6161203-F2A9-E366-D2A1-F0DD14F3FA5D}"/>
              </a:ext>
            </a:extLst>
          </p:cNvPr>
          <p:cNvCxnSpPr>
            <a:cxnSpLocks/>
          </p:cNvCxnSpPr>
          <p:nvPr/>
        </p:nvCxnSpPr>
        <p:spPr>
          <a:xfrm>
            <a:off x="-21970005" y="5524833"/>
            <a:ext cx="455419" cy="0"/>
          </a:xfrm>
          <a:prstGeom prst="line">
            <a:avLst/>
          </a:prstGeom>
          <a:ln w="25400">
            <a:solidFill>
              <a:srgbClr val="89A4A7"/>
            </a:solidFill>
          </a:ln>
        </p:spPr>
        <p:style>
          <a:lnRef idx="1">
            <a:schemeClr val="accent1"/>
          </a:lnRef>
          <a:fillRef idx="0">
            <a:schemeClr val="accent1"/>
          </a:fillRef>
          <a:effectRef idx="0">
            <a:schemeClr val="accent1"/>
          </a:effectRef>
          <a:fontRef idx="minor">
            <a:schemeClr val="tx1"/>
          </a:fontRef>
        </p:style>
      </p:cxnSp>
      <p:sp>
        <p:nvSpPr>
          <p:cNvPr id="55" name="Isosceles Triangle 54">
            <a:extLst>
              <a:ext uri="{FF2B5EF4-FFF2-40B4-BE49-F238E27FC236}">
                <a16:creationId xmlns:a16="http://schemas.microsoft.com/office/drawing/2014/main" id="{4FCF75B9-1093-84CD-E929-7AD29828DC8C}"/>
              </a:ext>
            </a:extLst>
          </p:cNvPr>
          <p:cNvSpPr/>
          <p:nvPr/>
        </p:nvSpPr>
        <p:spPr>
          <a:xfrm>
            <a:off x="-20478742" y="5580736"/>
            <a:ext cx="429336" cy="10388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ED65468A-8F24-C7E2-2149-C08AA0806062}"/>
              </a:ext>
            </a:extLst>
          </p:cNvPr>
          <p:cNvCxnSpPr>
            <a:cxnSpLocks/>
          </p:cNvCxnSpPr>
          <p:nvPr/>
        </p:nvCxnSpPr>
        <p:spPr>
          <a:xfrm>
            <a:off x="-20496456" y="5524122"/>
            <a:ext cx="455419" cy="0"/>
          </a:xfrm>
          <a:prstGeom prst="line">
            <a:avLst/>
          </a:prstGeom>
          <a:ln w="25400">
            <a:solidFill>
              <a:srgbClr val="89A4A7"/>
            </a:solidFill>
          </a:ln>
        </p:spPr>
        <p:style>
          <a:lnRef idx="1">
            <a:schemeClr val="accent1"/>
          </a:lnRef>
          <a:fillRef idx="0">
            <a:schemeClr val="accent1"/>
          </a:fillRef>
          <a:effectRef idx="0">
            <a:schemeClr val="accent1"/>
          </a:effectRef>
          <a:fontRef idx="minor">
            <a:schemeClr val="tx1"/>
          </a:fontRef>
        </p:style>
      </p:cxnSp>
      <p:sp>
        <p:nvSpPr>
          <p:cNvPr id="57" name="Isosceles Triangle 56">
            <a:extLst>
              <a:ext uri="{FF2B5EF4-FFF2-40B4-BE49-F238E27FC236}">
                <a16:creationId xmlns:a16="http://schemas.microsoft.com/office/drawing/2014/main" id="{4EBEEC8A-AB6F-42A2-2573-B05347E14995}"/>
              </a:ext>
            </a:extLst>
          </p:cNvPr>
          <p:cNvSpPr/>
          <p:nvPr/>
        </p:nvSpPr>
        <p:spPr>
          <a:xfrm>
            <a:off x="-19483549" y="5585494"/>
            <a:ext cx="429336" cy="10388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B817FD54-8B24-AC8A-D9BB-33A5142F2AAC}"/>
              </a:ext>
            </a:extLst>
          </p:cNvPr>
          <p:cNvCxnSpPr>
            <a:cxnSpLocks/>
          </p:cNvCxnSpPr>
          <p:nvPr/>
        </p:nvCxnSpPr>
        <p:spPr>
          <a:xfrm>
            <a:off x="-19501263" y="5528880"/>
            <a:ext cx="455419" cy="0"/>
          </a:xfrm>
          <a:prstGeom prst="line">
            <a:avLst/>
          </a:prstGeom>
          <a:ln w="25400">
            <a:solidFill>
              <a:srgbClr val="89A4A7"/>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BF7438E-51F4-C0B0-6849-DD54117BC592}"/>
              </a:ext>
            </a:extLst>
          </p:cNvPr>
          <p:cNvCxnSpPr>
            <a:cxnSpLocks/>
          </p:cNvCxnSpPr>
          <p:nvPr/>
        </p:nvCxnSpPr>
        <p:spPr>
          <a:xfrm>
            <a:off x="1143000" y="4614887"/>
            <a:ext cx="2590800"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72F63F-81FD-DA12-39AF-A9A3AFEAF083}"/>
              </a:ext>
            </a:extLst>
          </p:cNvPr>
          <p:cNvCxnSpPr/>
          <p:nvPr/>
        </p:nvCxnSpPr>
        <p:spPr>
          <a:xfrm>
            <a:off x="3733800" y="4614887"/>
            <a:ext cx="0" cy="390501"/>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E4B91F4-F2F3-623A-E87D-1E7D859E291A}"/>
              </a:ext>
            </a:extLst>
          </p:cNvPr>
          <p:cNvCxnSpPr>
            <a:cxnSpLocks/>
          </p:cNvCxnSpPr>
          <p:nvPr/>
        </p:nvCxnSpPr>
        <p:spPr>
          <a:xfrm>
            <a:off x="1143000" y="4614887"/>
            <a:ext cx="0" cy="390501"/>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AFE40C-13EC-E1D8-B597-9AD0B25A3C3A}"/>
              </a:ext>
            </a:extLst>
          </p:cNvPr>
          <p:cNvCxnSpPr>
            <a:cxnSpLocks/>
          </p:cNvCxnSpPr>
          <p:nvPr/>
        </p:nvCxnSpPr>
        <p:spPr>
          <a:xfrm>
            <a:off x="1295400" y="5005388"/>
            <a:ext cx="0" cy="100012"/>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01A668-0CE8-5773-1926-AF3FE6DB4573}"/>
              </a:ext>
            </a:extLst>
          </p:cNvPr>
          <p:cNvCxnSpPr>
            <a:cxnSpLocks/>
          </p:cNvCxnSpPr>
          <p:nvPr/>
        </p:nvCxnSpPr>
        <p:spPr>
          <a:xfrm flipV="1">
            <a:off x="1295400" y="5005388"/>
            <a:ext cx="85547" cy="100012"/>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AD3B4C2-898F-4DAA-28CA-9A881143AC97}"/>
              </a:ext>
            </a:extLst>
          </p:cNvPr>
          <p:cNvCxnSpPr>
            <a:cxnSpLocks/>
          </p:cNvCxnSpPr>
          <p:nvPr/>
        </p:nvCxnSpPr>
        <p:spPr>
          <a:xfrm flipH="1">
            <a:off x="1380947" y="5005388"/>
            <a:ext cx="2352853"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A9B6E41-20DB-DED1-4E3A-F7C66FBCF75D}"/>
              </a:ext>
            </a:extLst>
          </p:cNvPr>
          <p:cNvCxnSpPr>
            <a:cxnSpLocks/>
          </p:cNvCxnSpPr>
          <p:nvPr/>
        </p:nvCxnSpPr>
        <p:spPr>
          <a:xfrm flipH="1">
            <a:off x="1143000" y="5005388"/>
            <a:ext cx="152400"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pic>
        <p:nvPicPr>
          <p:cNvPr id="90" name="Graphic 89" descr="School boy outline">
            <a:extLst>
              <a:ext uri="{FF2B5EF4-FFF2-40B4-BE49-F238E27FC236}">
                <a16:creationId xmlns:a16="http://schemas.microsoft.com/office/drawing/2014/main" id="{A06B51E1-A824-A6AC-2368-2C98B6E5B2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756" y="4888452"/>
            <a:ext cx="1123949" cy="1123949"/>
          </a:xfrm>
          <a:prstGeom prst="rect">
            <a:avLst/>
          </a:prstGeom>
        </p:spPr>
      </p:pic>
      <p:pic>
        <p:nvPicPr>
          <p:cNvPr id="98" name="Picture 97" descr="Graphical user interface&#10;&#10;Description automatically generated with low confidence">
            <a:extLst>
              <a:ext uri="{FF2B5EF4-FFF2-40B4-BE49-F238E27FC236}">
                <a16:creationId xmlns:a16="http://schemas.microsoft.com/office/drawing/2014/main" id="{297904F1-9096-901E-6416-2807EC153D2B}"/>
              </a:ext>
            </a:extLst>
          </p:cNvPr>
          <p:cNvPicPr>
            <a:picLocks noChangeAspect="1"/>
          </p:cNvPicPr>
          <p:nvPr/>
        </p:nvPicPr>
        <p:blipFill>
          <a:blip r:embed="rId5"/>
          <a:stretch>
            <a:fillRect/>
          </a:stretch>
        </p:blipFill>
        <p:spPr>
          <a:xfrm>
            <a:off x="-12404" y="2180342"/>
            <a:ext cx="9144000" cy="1924408"/>
          </a:xfrm>
          <a:prstGeom prst="rect">
            <a:avLst/>
          </a:prstGeom>
        </p:spPr>
      </p:pic>
      <p:sp>
        <p:nvSpPr>
          <p:cNvPr id="99" name="Rectangle 98">
            <a:extLst>
              <a:ext uri="{FF2B5EF4-FFF2-40B4-BE49-F238E27FC236}">
                <a16:creationId xmlns:a16="http://schemas.microsoft.com/office/drawing/2014/main" id="{A2188A40-B0C8-F24A-B17E-659348585ABD}"/>
              </a:ext>
            </a:extLst>
          </p:cNvPr>
          <p:cNvSpPr/>
          <p:nvPr/>
        </p:nvSpPr>
        <p:spPr>
          <a:xfrm>
            <a:off x="844845" y="3104461"/>
            <a:ext cx="1019175" cy="76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sez="http://schemas.microsoft.com/office/powerpoint/2016/sectionzoom" Requires="psez">
          <p:graphicFrame>
            <p:nvGraphicFramePr>
              <p:cNvPr id="100" name="Section Zoom 99">
                <a:extLst>
                  <a:ext uri="{FF2B5EF4-FFF2-40B4-BE49-F238E27FC236}">
                    <a16:creationId xmlns:a16="http://schemas.microsoft.com/office/drawing/2014/main" id="{9C88AC07-954F-8387-F777-14F36536F421}"/>
                  </a:ext>
                </a:extLst>
              </p:cNvPr>
              <p:cNvGraphicFramePr>
                <a:graphicFrameLocks noChangeAspect="1"/>
              </p:cNvGraphicFramePr>
              <p:nvPr>
                <p:extLst>
                  <p:ext uri="{D42A27DB-BD31-4B8C-83A1-F6EECF244321}">
                    <p14:modId xmlns:p14="http://schemas.microsoft.com/office/powerpoint/2010/main" val="1584105947"/>
                  </p:ext>
                </p:extLst>
              </p:nvPr>
            </p:nvGraphicFramePr>
            <p:xfrm>
              <a:off x="844846" y="3105150"/>
              <a:ext cx="1019175" cy="764381"/>
            </p:xfrm>
            <a:graphic>
              <a:graphicData uri="http://schemas.microsoft.com/office/powerpoint/2016/sectionzoom">
                <psez:sectionZm>
                  <psez:sectionZmObj sectionId="{B074E2AC-964D-40CC-911C-14654112E56E}">
                    <psez:zmPr id="{68D517D9-17BA-4179-9623-E36B7B5E9532}" transitionDur="1000" showBg="0">
                      <p166:blipFill xmlns:p166="http://schemas.microsoft.com/office/powerpoint/2016/6/main">
                        <a:blip r:embed="rId6"/>
                        <a:stretch>
                          <a:fillRect/>
                        </a:stretch>
                      </p166:blipFill>
                      <p166:spPr xmlns:p166="http://schemas.microsoft.com/office/powerpoint/2016/6/main">
                        <a:xfrm>
                          <a:off x="0" y="0"/>
                          <a:ext cx="1019175" cy="764381"/>
                        </a:xfrm>
                        <a:prstGeom prst="rect">
                          <a:avLst/>
                        </a:prstGeom>
                        <a:noFill/>
                      </p166:spPr>
                    </psez:zmPr>
                  </psez:sectionZmObj>
                </psez:sectionZm>
              </a:graphicData>
            </a:graphic>
          </p:graphicFrame>
        </mc:Choice>
        <mc:Fallback>
          <p:pic>
            <p:nvPicPr>
              <p:cNvPr id="100" name="Section Zoom 99">
                <a:hlinkClick r:id="rId7" action="ppaction://hlinksldjump"/>
                <a:extLst>
                  <a:ext uri="{FF2B5EF4-FFF2-40B4-BE49-F238E27FC236}">
                    <a16:creationId xmlns:a16="http://schemas.microsoft.com/office/drawing/2014/main" id="{9C88AC07-954F-8387-F777-14F36536F421}"/>
                  </a:ext>
                </a:extLst>
              </p:cNvPr>
              <p:cNvPicPr>
                <a:picLocks noGrp="1" noRot="1" noChangeAspect="1" noMove="1" noResize="1" noEditPoints="1" noAdjustHandles="1" noChangeArrowheads="1" noChangeShapeType="1"/>
              </p:cNvPicPr>
              <p:nvPr/>
            </p:nvPicPr>
            <p:blipFill>
              <a:blip r:embed="rId6"/>
              <a:stretch>
                <a:fillRect/>
              </a:stretch>
            </p:blipFill>
            <p:spPr>
              <a:xfrm>
                <a:off x="844846" y="3105150"/>
                <a:ext cx="1019175" cy="764381"/>
              </a:xfrm>
              <a:prstGeom prst="rect">
                <a:avLst/>
              </a:prstGeom>
              <a:noFill/>
            </p:spPr>
          </p:pic>
        </mc:Fallback>
      </mc:AlternateContent>
      <p:sp>
        <p:nvSpPr>
          <p:cNvPr id="101" name="Rectangle 100">
            <a:extLst>
              <a:ext uri="{FF2B5EF4-FFF2-40B4-BE49-F238E27FC236}">
                <a16:creationId xmlns:a16="http://schemas.microsoft.com/office/drawing/2014/main" id="{04D4EBCE-2C71-1902-F74B-F1B749E4B0EA}"/>
              </a:ext>
            </a:extLst>
          </p:cNvPr>
          <p:cNvSpPr/>
          <p:nvPr/>
        </p:nvSpPr>
        <p:spPr>
          <a:xfrm>
            <a:off x="8501063" y="2180343"/>
            <a:ext cx="623889" cy="40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295D3F01-E3E2-87DE-09E2-61419727ECCB}"/>
              </a:ext>
            </a:extLst>
          </p:cNvPr>
          <p:cNvSpPr/>
          <p:nvPr/>
        </p:nvSpPr>
        <p:spPr>
          <a:xfrm>
            <a:off x="3864768" y="2916506"/>
            <a:ext cx="1004887" cy="619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sez="http://schemas.microsoft.com/office/powerpoint/2016/sectionzoom" Requires="psez">
          <p:graphicFrame>
            <p:nvGraphicFramePr>
              <p:cNvPr id="103" name="Section Zoom 102">
                <a:extLst>
                  <a:ext uri="{FF2B5EF4-FFF2-40B4-BE49-F238E27FC236}">
                    <a16:creationId xmlns:a16="http://schemas.microsoft.com/office/drawing/2014/main" id="{92E2EEA1-C77E-87CE-C01D-A6B30620AD18}"/>
                  </a:ext>
                </a:extLst>
              </p:cNvPr>
              <p:cNvGraphicFramePr>
                <a:graphicFrameLocks noChangeAspect="1"/>
              </p:cNvGraphicFramePr>
              <p:nvPr>
                <p:extLst>
                  <p:ext uri="{D42A27DB-BD31-4B8C-83A1-F6EECF244321}">
                    <p14:modId xmlns:p14="http://schemas.microsoft.com/office/powerpoint/2010/main" val="2406181036"/>
                  </p:ext>
                </p:extLst>
              </p:nvPr>
            </p:nvGraphicFramePr>
            <p:xfrm>
              <a:off x="3864768" y="2795586"/>
              <a:ext cx="1004887" cy="740569"/>
            </p:xfrm>
            <a:graphic>
              <a:graphicData uri="http://schemas.microsoft.com/office/powerpoint/2016/sectionzoom">
                <psez:sectionZm>
                  <psez:sectionZmObj sectionId="{16E57371-7F68-4F79-B50C-569FD33B2C3A}">
                    <psez:zmPr id="{AF2AE2EF-3F26-415D-BF56-D87A95D4A6A3}" transitionDur="1000" showBg="0">
                      <p166:blipFill xmlns:p166="http://schemas.microsoft.com/office/powerpoint/2016/6/main">
                        <a:blip r:embed="rId8"/>
                        <a:stretch>
                          <a:fillRect/>
                        </a:stretch>
                      </p166:blipFill>
                      <p166:spPr xmlns:p166="http://schemas.microsoft.com/office/powerpoint/2016/6/main">
                        <a:xfrm>
                          <a:off x="0" y="0"/>
                          <a:ext cx="1004887" cy="740569"/>
                        </a:xfrm>
                        <a:prstGeom prst="rect">
                          <a:avLst/>
                        </a:prstGeom>
                      </p166:spPr>
                    </psez:zmPr>
                  </psez:sectionZmObj>
                </psez:sectionZm>
              </a:graphicData>
            </a:graphic>
          </p:graphicFrame>
        </mc:Choice>
        <mc:Fallback>
          <p:pic>
            <p:nvPicPr>
              <p:cNvPr id="103" name="Section Zoom 102">
                <a:hlinkClick r:id="rId9" action="ppaction://hlinksldjump"/>
                <a:extLst>
                  <a:ext uri="{FF2B5EF4-FFF2-40B4-BE49-F238E27FC236}">
                    <a16:creationId xmlns:a16="http://schemas.microsoft.com/office/drawing/2014/main" id="{92E2EEA1-C77E-87CE-C01D-A6B30620AD18}"/>
                  </a:ext>
                </a:extLst>
              </p:cNvPr>
              <p:cNvPicPr>
                <a:picLocks noGrp="1" noRot="1" noChangeAspect="1" noMove="1" noResize="1" noEditPoints="1" noAdjustHandles="1" noChangeArrowheads="1" noChangeShapeType="1"/>
              </p:cNvPicPr>
              <p:nvPr/>
            </p:nvPicPr>
            <p:blipFill>
              <a:blip r:embed="rId8"/>
              <a:stretch>
                <a:fillRect/>
              </a:stretch>
            </p:blipFill>
            <p:spPr>
              <a:xfrm>
                <a:off x="3864768" y="2795586"/>
                <a:ext cx="1004887" cy="740569"/>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04" name="Section Zoom 103">
                <a:extLst>
                  <a:ext uri="{FF2B5EF4-FFF2-40B4-BE49-F238E27FC236}">
                    <a16:creationId xmlns:a16="http://schemas.microsoft.com/office/drawing/2014/main" id="{1D1E2298-C12D-5D23-C4B2-7778E1DF4759}"/>
                  </a:ext>
                </a:extLst>
              </p:cNvPr>
              <p:cNvGraphicFramePr>
                <a:graphicFrameLocks noChangeAspect="1"/>
              </p:cNvGraphicFramePr>
              <p:nvPr>
                <p:extLst>
                  <p:ext uri="{D42A27DB-BD31-4B8C-83A1-F6EECF244321}">
                    <p14:modId xmlns:p14="http://schemas.microsoft.com/office/powerpoint/2010/main" val="1894797206"/>
                  </p:ext>
                </p:extLst>
              </p:nvPr>
            </p:nvGraphicFramePr>
            <p:xfrm>
              <a:off x="8501063" y="2133600"/>
              <a:ext cx="623887" cy="450650"/>
            </p:xfrm>
            <a:graphic>
              <a:graphicData uri="http://schemas.microsoft.com/office/powerpoint/2016/sectionzoom">
                <psez:sectionZm>
                  <psez:sectionZmObj sectionId="{D6F59919-5D3C-4F6F-9B87-4EECB6857858}">
                    <psez:zmPr id="{C5BF63C5-98C8-4968-89C3-C4C905AA6576}" transitionDur="1000" showBg="0">
                      <p166:blipFill xmlns:p166="http://schemas.microsoft.com/office/powerpoint/2016/6/main">
                        <a:blip r:embed="rId10"/>
                        <a:stretch>
                          <a:fillRect/>
                        </a:stretch>
                      </p166:blipFill>
                      <p166:spPr xmlns:p166="http://schemas.microsoft.com/office/powerpoint/2016/6/main">
                        <a:xfrm>
                          <a:off x="0" y="0"/>
                          <a:ext cx="623887" cy="450650"/>
                        </a:xfrm>
                        <a:prstGeom prst="rect">
                          <a:avLst/>
                        </a:prstGeom>
                      </p166:spPr>
                    </psez:zmPr>
                  </psez:sectionZmObj>
                </psez:sectionZm>
              </a:graphicData>
            </a:graphic>
          </p:graphicFrame>
        </mc:Choice>
        <mc:Fallback>
          <p:pic>
            <p:nvPicPr>
              <p:cNvPr id="104" name="Section Zoom 103">
                <a:hlinkClick r:id="rId11" action="ppaction://hlinksldjump"/>
                <a:extLst>
                  <a:ext uri="{FF2B5EF4-FFF2-40B4-BE49-F238E27FC236}">
                    <a16:creationId xmlns:a16="http://schemas.microsoft.com/office/drawing/2014/main" id="{1D1E2298-C12D-5D23-C4B2-7778E1DF4759}"/>
                  </a:ext>
                </a:extLst>
              </p:cNvPr>
              <p:cNvPicPr>
                <a:picLocks noGrp="1" noRot="1" noChangeAspect="1" noMove="1" noResize="1" noEditPoints="1" noAdjustHandles="1" noChangeArrowheads="1" noChangeShapeType="1"/>
              </p:cNvPicPr>
              <p:nvPr/>
            </p:nvPicPr>
            <p:blipFill>
              <a:blip r:embed="rId10"/>
              <a:stretch>
                <a:fillRect/>
              </a:stretch>
            </p:blipFill>
            <p:spPr>
              <a:xfrm>
                <a:off x="8501063" y="2133600"/>
                <a:ext cx="623887" cy="450650"/>
              </a:xfrm>
              <a:prstGeom prst="rect">
                <a:avLst/>
              </a:prstGeom>
            </p:spPr>
          </p:pic>
        </mc:Fallback>
      </mc:AlternateContent>
      <p:pic>
        <p:nvPicPr>
          <p:cNvPr id="106" name="Picture 105">
            <a:extLst>
              <a:ext uri="{FF2B5EF4-FFF2-40B4-BE49-F238E27FC236}">
                <a16:creationId xmlns:a16="http://schemas.microsoft.com/office/drawing/2014/main" id="{362828A0-3BB5-FC87-786D-41954D95EFD2}"/>
              </a:ext>
            </a:extLst>
          </p:cNvPr>
          <p:cNvPicPr>
            <a:picLocks noChangeAspect="1"/>
          </p:cNvPicPr>
          <p:nvPr/>
        </p:nvPicPr>
        <p:blipFill>
          <a:blip r:embed="rId12"/>
          <a:stretch>
            <a:fillRect/>
          </a:stretch>
        </p:blipFill>
        <p:spPr>
          <a:xfrm>
            <a:off x="1864020" y="8277400"/>
            <a:ext cx="5704762" cy="1400000"/>
          </a:xfrm>
          <a:prstGeom prst="rect">
            <a:avLst/>
          </a:prstGeom>
          <a:ln>
            <a:solidFill>
              <a:schemeClr val="tx1"/>
            </a:solidFill>
          </a:ln>
        </p:spPr>
      </p:pic>
      <p:sp>
        <p:nvSpPr>
          <p:cNvPr id="107" name="TextBox 106">
            <a:extLst>
              <a:ext uri="{FF2B5EF4-FFF2-40B4-BE49-F238E27FC236}">
                <a16:creationId xmlns:a16="http://schemas.microsoft.com/office/drawing/2014/main" id="{03FA5416-0E40-3812-3992-7CB1213E30BC}"/>
              </a:ext>
            </a:extLst>
          </p:cNvPr>
          <p:cNvSpPr txBox="1"/>
          <p:nvPr/>
        </p:nvSpPr>
        <p:spPr>
          <a:xfrm>
            <a:off x="1981200" y="1447800"/>
            <a:ext cx="5181600" cy="923330"/>
          </a:xfrm>
          <a:prstGeom prst="rect">
            <a:avLst/>
          </a:prstGeom>
          <a:noFill/>
        </p:spPr>
        <p:txBody>
          <a:bodyPr wrap="square" rtlCol="0">
            <a:spAutoFit/>
          </a:bodyPr>
          <a:lstStyle/>
          <a:p>
            <a:r>
              <a:rPr lang="en-US" dirty="0"/>
              <a:t>Example 1 of 3: Duct Pressure Loss (Dynamo and Python) Automation</a:t>
            </a:r>
          </a:p>
          <a:p>
            <a:r>
              <a:rPr lang="en-US" b="1" dirty="0"/>
              <a:t>Goal: To save time for the designer</a:t>
            </a:r>
          </a:p>
        </p:txBody>
      </p:sp>
    </p:spTree>
    <p:extLst>
      <p:ext uri="{BB962C8B-B14F-4D97-AF65-F5344CB8AC3E}">
        <p14:creationId xmlns:p14="http://schemas.microsoft.com/office/powerpoint/2010/main" val="78607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9292CF-5EA0-445E-5325-BA4861D3AC13}"/>
              </a:ext>
            </a:extLst>
          </p:cNvPr>
          <p:cNvSpPr/>
          <p:nvPr/>
        </p:nvSpPr>
        <p:spPr>
          <a:xfrm>
            <a:off x="4372506" y="4391324"/>
            <a:ext cx="401369" cy="4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6FB206F-A0DC-815D-E5AB-FEAA5FEC996E}"/>
              </a:ext>
            </a:extLst>
          </p:cNvPr>
          <p:cNvSpPr/>
          <p:nvPr/>
        </p:nvSpPr>
        <p:spPr>
          <a:xfrm>
            <a:off x="3143764" y="4419600"/>
            <a:ext cx="609994" cy="381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4309E1AF-DDC8-383F-0054-23B584A391C9}"/>
              </a:ext>
            </a:extLst>
          </p:cNvPr>
          <p:cNvSpPr/>
          <p:nvPr/>
        </p:nvSpPr>
        <p:spPr>
          <a:xfrm rot="16200000">
            <a:off x="3577159" y="4567538"/>
            <a:ext cx="438150" cy="8572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752599" y="1478028"/>
            <a:ext cx="5486401" cy="2031325"/>
          </a:xfrm>
          <a:prstGeom prst="rect">
            <a:avLst/>
          </a:prstGeom>
          <a:noFill/>
        </p:spPr>
        <p:txBody>
          <a:bodyPr wrap="square" rtlCol="0">
            <a:spAutoFit/>
          </a:bodyPr>
          <a:lstStyle/>
          <a:p>
            <a:r>
              <a:rPr lang="en-US" b="1" dirty="0"/>
              <a:t>What is Duct Pressure Loss?</a:t>
            </a:r>
          </a:p>
          <a:p>
            <a:endParaRPr lang="en-US" b="0" i="0" dirty="0">
              <a:solidFill>
                <a:srgbClr val="000000"/>
              </a:solidFill>
              <a:effectLst/>
              <a:latin typeface="Arial" panose="020B0604020202020204" pitchFamily="34" charset="0"/>
            </a:endParaRPr>
          </a:p>
          <a:p>
            <a:r>
              <a:rPr lang="en-US" dirty="0">
                <a:solidFill>
                  <a:srgbClr val="000000"/>
                </a:solidFill>
              </a:rPr>
              <a:t>Air resistance grows directly proportional to air flow. This phenomenon is known as pressure loss. </a:t>
            </a:r>
            <a:endParaRPr lang="en-US" b="0" i="0" dirty="0">
              <a:solidFill>
                <a:srgbClr val="000000"/>
              </a:solidFill>
              <a:effectLst/>
              <a:latin typeface="Arial" panose="020B0604020202020204" pitchFamily="34" charset="0"/>
            </a:endParaRPr>
          </a:p>
          <a:p>
            <a:endParaRPr lang="en-US" dirty="0">
              <a:solidFill>
                <a:srgbClr val="000000"/>
              </a:solidFill>
            </a:endParaRPr>
          </a:p>
          <a:p>
            <a:r>
              <a:rPr lang="en-US" dirty="0"/>
              <a:t>https://ventilation-system.com/what-is-pressure-loss</a:t>
            </a:r>
          </a:p>
          <a:p>
            <a:endParaRPr lang="en-US" dirty="0"/>
          </a:p>
        </p:txBody>
      </p:sp>
      <p:sp>
        <p:nvSpPr>
          <p:cNvPr id="8" name="Rectangle 7">
            <a:extLst>
              <a:ext uri="{FF2B5EF4-FFF2-40B4-BE49-F238E27FC236}">
                <a16:creationId xmlns:a16="http://schemas.microsoft.com/office/drawing/2014/main" id="{77616C61-5B2D-1E19-1F37-F34C681949C9}"/>
              </a:ext>
            </a:extLst>
          </p:cNvPr>
          <p:cNvSpPr/>
          <p:nvPr/>
        </p:nvSpPr>
        <p:spPr>
          <a:xfrm>
            <a:off x="5386928" y="4374657"/>
            <a:ext cx="1371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Snipped 8">
            <a:extLst>
              <a:ext uri="{FF2B5EF4-FFF2-40B4-BE49-F238E27FC236}">
                <a16:creationId xmlns:a16="http://schemas.microsoft.com/office/drawing/2014/main" id="{B95CE534-480B-0A42-7656-10209A959873}"/>
              </a:ext>
            </a:extLst>
          </p:cNvPr>
          <p:cNvSpPr/>
          <p:nvPr/>
        </p:nvSpPr>
        <p:spPr>
          <a:xfrm rot="10800000">
            <a:off x="4777328" y="4372276"/>
            <a:ext cx="609600" cy="53340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Top Corners Snipped 12">
            <a:extLst>
              <a:ext uri="{FF2B5EF4-FFF2-40B4-BE49-F238E27FC236}">
                <a16:creationId xmlns:a16="http://schemas.microsoft.com/office/drawing/2014/main" id="{D46BD71B-B5DF-70BB-8512-5ED1D992252D}"/>
              </a:ext>
            </a:extLst>
          </p:cNvPr>
          <p:cNvSpPr/>
          <p:nvPr/>
        </p:nvSpPr>
        <p:spPr>
          <a:xfrm rot="10800000">
            <a:off x="3836725" y="4391324"/>
            <a:ext cx="533401" cy="53340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9301C7C-B488-AE4D-C3AA-437E5C45BB27}"/>
              </a:ext>
            </a:extLst>
          </p:cNvPr>
          <p:cNvSpPr/>
          <p:nvPr/>
        </p:nvSpPr>
        <p:spPr>
          <a:xfrm rot="16200000">
            <a:off x="2503306" y="4354694"/>
            <a:ext cx="1284205" cy="1414016"/>
          </a:xfrm>
          <a:prstGeom prst="blockArc">
            <a:avLst>
              <a:gd name="adj1" fmla="val 16202550"/>
              <a:gd name="adj2" fmla="val 55"/>
              <a:gd name="adj3" fmla="val 29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rapezoid 15">
            <a:extLst>
              <a:ext uri="{FF2B5EF4-FFF2-40B4-BE49-F238E27FC236}">
                <a16:creationId xmlns:a16="http://schemas.microsoft.com/office/drawing/2014/main" id="{009BFD5B-4E15-F70D-F9B3-3C2F6437DA27}"/>
              </a:ext>
            </a:extLst>
          </p:cNvPr>
          <p:cNvSpPr/>
          <p:nvPr/>
        </p:nvSpPr>
        <p:spPr>
          <a:xfrm rot="16200000">
            <a:off x="4505858" y="4558013"/>
            <a:ext cx="457199" cy="8572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D35845F-DA0F-7123-1ABF-87BA832EE336}"/>
              </a:ext>
            </a:extLst>
          </p:cNvPr>
          <p:cNvSpPr/>
          <p:nvPr/>
        </p:nvSpPr>
        <p:spPr>
          <a:xfrm rot="16200000">
            <a:off x="4805905" y="4953301"/>
            <a:ext cx="5524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B07203F-E505-9B00-7D14-3520266C505D}"/>
              </a:ext>
            </a:extLst>
          </p:cNvPr>
          <p:cNvSpPr/>
          <p:nvPr/>
        </p:nvSpPr>
        <p:spPr>
          <a:xfrm rot="16200000">
            <a:off x="3836725" y="5016398"/>
            <a:ext cx="533400" cy="350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F12497-1DF4-DE59-1095-595AB1336F6D}"/>
              </a:ext>
            </a:extLst>
          </p:cNvPr>
          <p:cNvSpPr/>
          <p:nvPr/>
        </p:nvSpPr>
        <p:spPr>
          <a:xfrm rot="16200000">
            <a:off x="5039269" y="5196176"/>
            <a:ext cx="85721" cy="60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1C8DA93-2813-EC16-3FCC-853611D89132}"/>
              </a:ext>
            </a:extLst>
          </p:cNvPr>
          <p:cNvSpPr/>
          <p:nvPr/>
        </p:nvSpPr>
        <p:spPr>
          <a:xfrm rot="16200000">
            <a:off x="4060565" y="5240249"/>
            <a:ext cx="85721" cy="521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2830B54-F511-EC5A-B450-E95E7560F7CF}"/>
              </a:ext>
            </a:extLst>
          </p:cNvPr>
          <p:cNvSpPr/>
          <p:nvPr/>
        </p:nvSpPr>
        <p:spPr>
          <a:xfrm rot="16200000">
            <a:off x="2581855" y="5240249"/>
            <a:ext cx="85723" cy="521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F5C2D53-D33F-2D3C-9519-AC6F01B986D4}"/>
              </a:ext>
            </a:extLst>
          </p:cNvPr>
          <p:cNvSpPr/>
          <p:nvPr/>
        </p:nvSpPr>
        <p:spPr>
          <a:xfrm rot="16200000">
            <a:off x="2426506" y="5073598"/>
            <a:ext cx="396420" cy="372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7B92732-C49A-8889-9056-CB7B95BBF5CD}"/>
              </a:ext>
            </a:extLst>
          </p:cNvPr>
          <p:cNvSpPr/>
          <p:nvPr/>
        </p:nvSpPr>
        <p:spPr>
          <a:xfrm>
            <a:off x="2412651" y="5754697"/>
            <a:ext cx="429336" cy="10388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8EC5C6E0-1833-FB8F-8574-708190A7CB67}"/>
              </a:ext>
            </a:extLst>
          </p:cNvPr>
          <p:cNvCxnSpPr>
            <a:cxnSpLocks/>
          </p:cNvCxnSpPr>
          <p:nvPr/>
        </p:nvCxnSpPr>
        <p:spPr>
          <a:xfrm>
            <a:off x="2394937" y="5698083"/>
            <a:ext cx="455419" cy="0"/>
          </a:xfrm>
          <a:prstGeom prst="line">
            <a:avLst/>
          </a:prstGeom>
          <a:ln w="25400">
            <a:solidFill>
              <a:srgbClr val="89A4A7"/>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27A15D54-88C5-EB7B-AC97-ED991C7900AE}"/>
              </a:ext>
            </a:extLst>
          </p:cNvPr>
          <p:cNvSpPr/>
          <p:nvPr/>
        </p:nvSpPr>
        <p:spPr>
          <a:xfrm>
            <a:off x="3886200" y="5753986"/>
            <a:ext cx="429336" cy="10388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1C5154DD-9740-64D4-7A61-C703089BC75B}"/>
              </a:ext>
            </a:extLst>
          </p:cNvPr>
          <p:cNvCxnSpPr>
            <a:cxnSpLocks/>
          </p:cNvCxnSpPr>
          <p:nvPr/>
        </p:nvCxnSpPr>
        <p:spPr>
          <a:xfrm>
            <a:off x="3868486" y="5697372"/>
            <a:ext cx="455419" cy="0"/>
          </a:xfrm>
          <a:prstGeom prst="line">
            <a:avLst/>
          </a:prstGeom>
          <a:ln w="25400">
            <a:solidFill>
              <a:srgbClr val="89A4A7"/>
            </a:solidFill>
          </a:ln>
        </p:spPr>
        <p:style>
          <a:lnRef idx="1">
            <a:schemeClr val="accent1"/>
          </a:lnRef>
          <a:fillRef idx="0">
            <a:schemeClr val="accent1"/>
          </a:fillRef>
          <a:effectRef idx="0">
            <a:schemeClr val="accent1"/>
          </a:effectRef>
          <a:fontRef idx="minor">
            <a:schemeClr val="tx1"/>
          </a:fontRef>
        </p:style>
      </p:cxnSp>
      <p:sp>
        <p:nvSpPr>
          <p:cNvPr id="36" name="Isosceles Triangle 35">
            <a:extLst>
              <a:ext uri="{FF2B5EF4-FFF2-40B4-BE49-F238E27FC236}">
                <a16:creationId xmlns:a16="http://schemas.microsoft.com/office/drawing/2014/main" id="{6E593984-09F1-0601-EF4E-56808D1A331B}"/>
              </a:ext>
            </a:extLst>
          </p:cNvPr>
          <p:cNvSpPr/>
          <p:nvPr/>
        </p:nvSpPr>
        <p:spPr>
          <a:xfrm>
            <a:off x="4881393" y="5758744"/>
            <a:ext cx="429336" cy="10388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27EDDCA-D12C-AD8E-1E6D-B68AF8846731}"/>
              </a:ext>
            </a:extLst>
          </p:cNvPr>
          <p:cNvCxnSpPr>
            <a:cxnSpLocks/>
          </p:cNvCxnSpPr>
          <p:nvPr/>
        </p:nvCxnSpPr>
        <p:spPr>
          <a:xfrm>
            <a:off x="4863679" y="5702130"/>
            <a:ext cx="455419" cy="0"/>
          </a:xfrm>
          <a:prstGeom prst="line">
            <a:avLst/>
          </a:prstGeom>
          <a:ln w="25400">
            <a:solidFill>
              <a:srgbClr val="89A4A7"/>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22BBB87-691B-E328-B2A0-C36247238228}"/>
              </a:ext>
            </a:extLst>
          </p:cNvPr>
          <p:cNvSpPr txBox="1"/>
          <p:nvPr/>
        </p:nvSpPr>
        <p:spPr>
          <a:xfrm>
            <a:off x="13922829" y="1447800"/>
            <a:ext cx="5181600" cy="923330"/>
          </a:xfrm>
          <a:prstGeom prst="rect">
            <a:avLst/>
          </a:prstGeom>
          <a:noFill/>
        </p:spPr>
        <p:txBody>
          <a:bodyPr wrap="square" rtlCol="0">
            <a:spAutoFit/>
          </a:bodyPr>
          <a:lstStyle/>
          <a:p>
            <a:r>
              <a:rPr lang="en-US" dirty="0"/>
              <a:t>Example 1 of 3: Duct Pressure Loss (Dynamo and Python) Automation</a:t>
            </a:r>
          </a:p>
          <a:p>
            <a:r>
              <a:rPr lang="en-US" b="1" dirty="0"/>
              <a:t>Goal: To save time for the designer</a:t>
            </a:r>
          </a:p>
        </p:txBody>
      </p:sp>
      <p:pic>
        <p:nvPicPr>
          <p:cNvPr id="6" name="Picture 5">
            <a:extLst>
              <a:ext uri="{FF2B5EF4-FFF2-40B4-BE49-F238E27FC236}">
                <a16:creationId xmlns:a16="http://schemas.microsoft.com/office/drawing/2014/main" id="{D04B703E-115F-FD6A-F053-3D6B61CEDB1E}"/>
              </a:ext>
            </a:extLst>
          </p:cNvPr>
          <p:cNvPicPr>
            <a:picLocks noChangeAspect="1"/>
          </p:cNvPicPr>
          <p:nvPr/>
        </p:nvPicPr>
        <p:blipFill>
          <a:blip r:embed="rId3"/>
          <a:stretch>
            <a:fillRect/>
          </a:stretch>
        </p:blipFill>
        <p:spPr>
          <a:xfrm>
            <a:off x="1643419" y="12925600"/>
            <a:ext cx="5704762" cy="1400000"/>
          </a:xfrm>
          <a:prstGeom prst="rect">
            <a:avLst/>
          </a:prstGeom>
          <a:ln>
            <a:solidFill>
              <a:schemeClr val="tx1"/>
            </a:solidFill>
          </a:ln>
        </p:spPr>
      </p:pic>
      <p:sp>
        <p:nvSpPr>
          <p:cNvPr id="7" name="TextBox 6">
            <a:extLst>
              <a:ext uri="{FF2B5EF4-FFF2-40B4-BE49-F238E27FC236}">
                <a16:creationId xmlns:a16="http://schemas.microsoft.com/office/drawing/2014/main" id="{820D0249-9626-02EC-8207-C694999BF6E4}"/>
              </a:ext>
            </a:extLst>
          </p:cNvPr>
          <p:cNvSpPr txBox="1"/>
          <p:nvPr/>
        </p:nvSpPr>
        <p:spPr>
          <a:xfrm>
            <a:off x="1905000" y="-3237131"/>
            <a:ext cx="5181600" cy="646331"/>
          </a:xfrm>
          <a:prstGeom prst="rect">
            <a:avLst/>
          </a:prstGeom>
          <a:noFill/>
        </p:spPr>
        <p:txBody>
          <a:bodyPr wrap="square" rtlCol="0">
            <a:spAutoFit/>
          </a:bodyPr>
          <a:lstStyle/>
          <a:p>
            <a:r>
              <a:rPr lang="en-US" dirty="0"/>
              <a:t>Live Demo 1 of 3: Duct Pressure Loss (Dynamo and Python) Automation</a:t>
            </a:r>
          </a:p>
        </p:txBody>
      </p:sp>
      <p:sp>
        <p:nvSpPr>
          <p:cNvPr id="11" name="TextBox 10">
            <a:extLst>
              <a:ext uri="{FF2B5EF4-FFF2-40B4-BE49-F238E27FC236}">
                <a16:creationId xmlns:a16="http://schemas.microsoft.com/office/drawing/2014/main" id="{9DA93526-ADCD-9BFC-7632-F34A6DFA5011}"/>
              </a:ext>
            </a:extLst>
          </p:cNvPr>
          <p:cNvSpPr txBox="1"/>
          <p:nvPr/>
        </p:nvSpPr>
        <p:spPr>
          <a:xfrm>
            <a:off x="5879804" y="13924475"/>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pic>
        <p:nvPicPr>
          <p:cNvPr id="12" name="Picture 11" descr="Graphical user interface&#10;&#10;Description automatically generated with low confidence">
            <a:extLst>
              <a:ext uri="{FF2B5EF4-FFF2-40B4-BE49-F238E27FC236}">
                <a16:creationId xmlns:a16="http://schemas.microsoft.com/office/drawing/2014/main" id="{0F256336-D593-C007-5660-DDBA93DA4B01}"/>
              </a:ext>
            </a:extLst>
          </p:cNvPr>
          <p:cNvPicPr>
            <a:picLocks noChangeAspect="1"/>
          </p:cNvPicPr>
          <p:nvPr/>
        </p:nvPicPr>
        <p:blipFill>
          <a:blip r:embed="rId4"/>
          <a:stretch>
            <a:fillRect/>
          </a:stretch>
        </p:blipFill>
        <p:spPr>
          <a:xfrm>
            <a:off x="0" y="9939761"/>
            <a:ext cx="9144000" cy="1924408"/>
          </a:xfrm>
          <a:prstGeom prst="rect">
            <a:avLst/>
          </a:prstGeom>
        </p:spPr>
      </p:pic>
      <p:sp>
        <p:nvSpPr>
          <p:cNvPr id="15" name="Rectangle 14">
            <a:extLst>
              <a:ext uri="{FF2B5EF4-FFF2-40B4-BE49-F238E27FC236}">
                <a16:creationId xmlns:a16="http://schemas.microsoft.com/office/drawing/2014/main" id="{36604D32-E518-106E-9CA6-638712749E3E}"/>
              </a:ext>
            </a:extLst>
          </p:cNvPr>
          <p:cNvSpPr/>
          <p:nvPr/>
        </p:nvSpPr>
        <p:spPr>
          <a:xfrm>
            <a:off x="857249" y="10863880"/>
            <a:ext cx="1019175" cy="76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6F719CE2-1935-CE48-5E40-BF728AA12181}"/>
                  </a:ext>
                </a:extLst>
              </p:cNvPr>
              <p:cNvGraphicFramePr>
                <a:graphicFrameLocks noChangeAspect="1"/>
              </p:cNvGraphicFramePr>
              <p:nvPr>
                <p:extLst>
                  <p:ext uri="{D42A27DB-BD31-4B8C-83A1-F6EECF244321}">
                    <p14:modId xmlns:p14="http://schemas.microsoft.com/office/powerpoint/2010/main" val="468966477"/>
                  </p:ext>
                </p:extLst>
              </p:nvPr>
            </p:nvGraphicFramePr>
            <p:xfrm>
              <a:off x="857250" y="10864569"/>
              <a:ext cx="1019175" cy="764381"/>
            </p:xfrm>
            <a:graphic>
              <a:graphicData uri="http://schemas.microsoft.com/office/powerpoint/2016/sectionzoom">
                <psez:sectionZm>
                  <psez:sectionZmObj sectionId="{B074E2AC-964D-40CC-911C-14654112E56E}">
                    <psez:zmPr id="{68D517D9-17BA-4179-9623-E36B7B5E9532}" transitionDur="1000" showBg="0">
                      <p166:blipFill xmlns:p166="http://schemas.microsoft.com/office/powerpoint/2016/6/main">
                        <a:blip r:embed="rId5"/>
                        <a:stretch>
                          <a:fillRect/>
                        </a:stretch>
                      </p166:blipFill>
                      <p166:spPr xmlns:p166="http://schemas.microsoft.com/office/powerpoint/2016/6/main">
                        <a:xfrm>
                          <a:off x="0" y="0"/>
                          <a:ext cx="1019175" cy="764381"/>
                        </a:xfrm>
                        <a:prstGeom prst="rect">
                          <a:avLst/>
                        </a:prstGeom>
                        <a:noFill/>
                      </p166:spPr>
                    </psez:zmPr>
                  </psez:sectionZmObj>
                </psez:sectionZm>
              </a:graphicData>
            </a:graphic>
          </p:graphicFrame>
        </mc:Choice>
        <mc:Fallback xmlns="">
          <p:pic>
            <p:nvPicPr>
              <p:cNvPr id="21" name="Section Zoom 20">
                <a:hlinkClick r:id="rId6" action="ppaction://hlinksldjump"/>
                <a:extLst>
                  <a:ext uri="{FF2B5EF4-FFF2-40B4-BE49-F238E27FC236}">
                    <a16:creationId xmlns:a16="http://schemas.microsoft.com/office/drawing/2014/main" id="{6F719CE2-1935-CE48-5E40-BF728AA12181}"/>
                  </a:ext>
                </a:extLst>
              </p:cNvPr>
              <p:cNvPicPr>
                <a:picLocks noGrp="1" noRot="1" noChangeAspect="1" noMove="1" noResize="1" noEditPoints="1" noAdjustHandles="1" noChangeArrowheads="1" noChangeShapeType="1"/>
              </p:cNvPicPr>
              <p:nvPr/>
            </p:nvPicPr>
            <p:blipFill>
              <a:blip r:embed="rId7"/>
              <a:stretch>
                <a:fillRect/>
              </a:stretch>
            </p:blipFill>
            <p:spPr>
              <a:xfrm>
                <a:off x="857250" y="10864569"/>
                <a:ext cx="1019175" cy="764381"/>
              </a:xfrm>
              <a:prstGeom prst="rect">
                <a:avLst/>
              </a:prstGeom>
              <a:noFill/>
            </p:spPr>
          </p:pic>
        </mc:Fallback>
      </mc:AlternateContent>
      <p:sp>
        <p:nvSpPr>
          <p:cNvPr id="24" name="Rectangle 23">
            <a:extLst>
              <a:ext uri="{FF2B5EF4-FFF2-40B4-BE49-F238E27FC236}">
                <a16:creationId xmlns:a16="http://schemas.microsoft.com/office/drawing/2014/main" id="{CBA25836-A8B6-BDF0-A227-249B4598CC53}"/>
              </a:ext>
            </a:extLst>
          </p:cNvPr>
          <p:cNvSpPr/>
          <p:nvPr/>
        </p:nvSpPr>
        <p:spPr>
          <a:xfrm>
            <a:off x="8513467" y="9939762"/>
            <a:ext cx="623889" cy="40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DA8B691-3605-8EB3-04BE-7E76612E5C1A}"/>
              </a:ext>
            </a:extLst>
          </p:cNvPr>
          <p:cNvSpPr/>
          <p:nvPr/>
        </p:nvSpPr>
        <p:spPr>
          <a:xfrm>
            <a:off x="3877172" y="10675925"/>
            <a:ext cx="1004887" cy="619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ez="http://schemas.microsoft.com/office/powerpoint/2016/sectionzoom">
        <mc:Choice Requires="psez">
          <p:graphicFrame>
            <p:nvGraphicFramePr>
              <p:cNvPr id="30" name="Section Zoom 29">
                <a:extLst>
                  <a:ext uri="{FF2B5EF4-FFF2-40B4-BE49-F238E27FC236}">
                    <a16:creationId xmlns:a16="http://schemas.microsoft.com/office/drawing/2014/main" id="{D0381577-BBE9-8E6A-CAB7-B5E0119FED47}"/>
                  </a:ext>
                </a:extLst>
              </p:cNvPr>
              <p:cNvGraphicFramePr>
                <a:graphicFrameLocks noChangeAspect="1"/>
              </p:cNvGraphicFramePr>
              <p:nvPr>
                <p:extLst>
                  <p:ext uri="{D42A27DB-BD31-4B8C-83A1-F6EECF244321}">
                    <p14:modId xmlns:p14="http://schemas.microsoft.com/office/powerpoint/2010/main" val="3504424669"/>
                  </p:ext>
                </p:extLst>
              </p:nvPr>
            </p:nvGraphicFramePr>
            <p:xfrm>
              <a:off x="3877172" y="10555005"/>
              <a:ext cx="1004887" cy="740569"/>
            </p:xfrm>
            <a:graphic>
              <a:graphicData uri="http://schemas.microsoft.com/office/powerpoint/2016/sectionzoom">
                <psez:sectionZm>
                  <psez:sectionZmObj sectionId="{16E57371-7F68-4F79-B50C-569FD33B2C3A}">
                    <psez:zmPr id="{AF2AE2EF-3F26-415D-BF56-D87A95D4A6A3}" transitionDur="1000" showBg="0">
                      <p166:blipFill xmlns:p166="http://schemas.microsoft.com/office/powerpoint/2016/6/main">
                        <a:blip r:embed="rId8"/>
                        <a:stretch>
                          <a:fillRect/>
                        </a:stretch>
                      </p166:blipFill>
                      <p166:spPr xmlns:p166="http://schemas.microsoft.com/office/powerpoint/2016/6/main">
                        <a:xfrm>
                          <a:off x="0" y="0"/>
                          <a:ext cx="1004887" cy="740569"/>
                        </a:xfrm>
                        <a:prstGeom prst="rect">
                          <a:avLst/>
                        </a:prstGeom>
                      </p166:spPr>
                    </psez:zmPr>
                  </psez:sectionZmObj>
                </psez:sectionZm>
              </a:graphicData>
            </a:graphic>
          </p:graphicFrame>
        </mc:Choice>
        <mc:Fallback xmlns="">
          <p:pic>
            <p:nvPicPr>
              <p:cNvPr id="30" name="Section Zoom 29">
                <a:hlinkClick r:id="rId9" action="ppaction://hlinksldjump"/>
                <a:extLst>
                  <a:ext uri="{FF2B5EF4-FFF2-40B4-BE49-F238E27FC236}">
                    <a16:creationId xmlns:a16="http://schemas.microsoft.com/office/drawing/2014/main" id="{D0381577-BBE9-8E6A-CAB7-B5E0119FED47}"/>
                  </a:ext>
                </a:extLst>
              </p:cNvPr>
              <p:cNvPicPr>
                <a:picLocks noGrp="1" noRot="1" noChangeAspect="1" noMove="1" noResize="1" noEditPoints="1" noAdjustHandles="1" noChangeArrowheads="1" noChangeShapeType="1"/>
              </p:cNvPicPr>
              <p:nvPr/>
            </p:nvPicPr>
            <p:blipFill>
              <a:blip r:embed="rId10"/>
              <a:stretch>
                <a:fillRect/>
              </a:stretch>
            </p:blipFill>
            <p:spPr>
              <a:xfrm>
                <a:off x="3877172" y="10555005"/>
                <a:ext cx="1004887" cy="74056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84A4ECE0-C59E-9531-9711-6A7D6377BBB2}"/>
                  </a:ext>
                </a:extLst>
              </p:cNvPr>
              <p:cNvGraphicFramePr>
                <a:graphicFrameLocks noChangeAspect="1"/>
              </p:cNvGraphicFramePr>
              <p:nvPr>
                <p:extLst>
                  <p:ext uri="{D42A27DB-BD31-4B8C-83A1-F6EECF244321}">
                    <p14:modId xmlns:p14="http://schemas.microsoft.com/office/powerpoint/2010/main" val="80548102"/>
                  </p:ext>
                </p:extLst>
              </p:nvPr>
            </p:nvGraphicFramePr>
            <p:xfrm>
              <a:off x="8513467" y="9893019"/>
              <a:ext cx="623887" cy="450650"/>
            </p:xfrm>
            <a:graphic>
              <a:graphicData uri="http://schemas.microsoft.com/office/powerpoint/2016/sectionzoom">
                <psez:sectionZm>
                  <psez:sectionZmObj sectionId="{D6F59919-5D3C-4F6F-9B87-4EECB6857858}">
                    <psez:zmPr id="{C5BF63C5-98C8-4968-89C3-C4C905AA6576}" transitionDur="1000" showBg="0">
                      <p166:blipFill xmlns:p166="http://schemas.microsoft.com/office/powerpoint/2016/6/main">
                        <a:blip r:embed="rId11"/>
                        <a:stretch>
                          <a:fillRect/>
                        </a:stretch>
                      </p166:blipFill>
                      <p166:spPr xmlns:p166="http://schemas.microsoft.com/office/powerpoint/2016/6/main">
                        <a:xfrm>
                          <a:off x="0" y="0"/>
                          <a:ext cx="623887" cy="450650"/>
                        </a:xfrm>
                        <a:prstGeom prst="rect">
                          <a:avLst/>
                        </a:prstGeom>
                      </p166:spPr>
                    </psez:zmPr>
                  </psez:sectionZmObj>
                </psez:sectionZm>
              </a:graphicData>
            </a:graphic>
          </p:graphicFrame>
        </mc:Choice>
        <mc:Fallback xmlns="">
          <p:pic>
            <p:nvPicPr>
              <p:cNvPr id="32" name="Section Zoom 31">
                <a:hlinkClick r:id="rId12" action="ppaction://hlinksldjump"/>
                <a:extLst>
                  <a:ext uri="{FF2B5EF4-FFF2-40B4-BE49-F238E27FC236}">
                    <a16:creationId xmlns:a16="http://schemas.microsoft.com/office/drawing/2014/main" id="{84A4ECE0-C59E-9531-9711-6A7D6377BBB2}"/>
                  </a:ext>
                </a:extLst>
              </p:cNvPr>
              <p:cNvPicPr>
                <a:picLocks noGrp="1" noRot="1" noChangeAspect="1" noMove="1" noResize="1" noEditPoints="1" noAdjustHandles="1" noChangeArrowheads="1" noChangeShapeType="1"/>
              </p:cNvPicPr>
              <p:nvPr/>
            </p:nvPicPr>
            <p:blipFill>
              <a:blip r:embed="rId13"/>
              <a:stretch>
                <a:fillRect/>
              </a:stretch>
            </p:blipFill>
            <p:spPr>
              <a:xfrm>
                <a:off x="8513467" y="9893019"/>
                <a:ext cx="623887" cy="450650"/>
              </a:xfrm>
              <a:prstGeom prst="rect">
                <a:avLst/>
              </a:prstGeom>
            </p:spPr>
          </p:pic>
        </mc:Fallback>
      </mc:AlternateContent>
      <p:sp>
        <p:nvSpPr>
          <p:cNvPr id="5" name="Flowchart: Connector 4">
            <a:extLst>
              <a:ext uri="{FF2B5EF4-FFF2-40B4-BE49-F238E27FC236}">
                <a16:creationId xmlns:a16="http://schemas.microsoft.com/office/drawing/2014/main" id="{37789AD6-D063-69E7-5E6E-0661024CBE82}"/>
              </a:ext>
            </a:extLst>
          </p:cNvPr>
          <p:cNvSpPr/>
          <p:nvPr/>
        </p:nvSpPr>
        <p:spPr>
          <a:xfrm>
            <a:off x="-2438400" y="3880552"/>
            <a:ext cx="457200" cy="4572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Flowchart: Connector 9">
            <a:extLst>
              <a:ext uri="{FF2B5EF4-FFF2-40B4-BE49-F238E27FC236}">
                <a16:creationId xmlns:a16="http://schemas.microsoft.com/office/drawing/2014/main" id="{F132A65B-D8C4-91F1-22B2-78A42DF7E9E1}"/>
              </a:ext>
            </a:extLst>
          </p:cNvPr>
          <p:cNvSpPr/>
          <p:nvPr/>
        </p:nvSpPr>
        <p:spPr>
          <a:xfrm>
            <a:off x="4267200" y="11734800"/>
            <a:ext cx="457200" cy="4572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3" name="Flowchart: Connector 32">
            <a:extLst>
              <a:ext uri="{FF2B5EF4-FFF2-40B4-BE49-F238E27FC236}">
                <a16:creationId xmlns:a16="http://schemas.microsoft.com/office/drawing/2014/main" id="{1AACC892-DBAF-0E48-D9DA-80C46C2493DE}"/>
              </a:ext>
            </a:extLst>
          </p:cNvPr>
          <p:cNvSpPr/>
          <p:nvPr/>
        </p:nvSpPr>
        <p:spPr>
          <a:xfrm>
            <a:off x="18516600" y="2430294"/>
            <a:ext cx="457200" cy="4572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8" name="TextBox 37">
            <a:extLst>
              <a:ext uri="{FF2B5EF4-FFF2-40B4-BE49-F238E27FC236}">
                <a16:creationId xmlns:a16="http://schemas.microsoft.com/office/drawing/2014/main" id="{77B5529F-2E6C-7EDD-A260-8B87859AD62C}"/>
              </a:ext>
            </a:extLst>
          </p:cNvPr>
          <p:cNvSpPr txBox="1"/>
          <p:nvPr/>
        </p:nvSpPr>
        <p:spPr>
          <a:xfrm>
            <a:off x="1143000" y="9619267"/>
            <a:ext cx="2819400" cy="369332"/>
          </a:xfrm>
          <a:prstGeom prst="rect">
            <a:avLst/>
          </a:prstGeom>
          <a:noFill/>
        </p:spPr>
        <p:txBody>
          <a:bodyPr wrap="square" rtlCol="0">
            <a:spAutoFit/>
          </a:bodyPr>
          <a:lstStyle/>
          <a:p>
            <a:r>
              <a:rPr lang="en-US" dirty="0"/>
              <a:t>Can we automate this?!</a:t>
            </a:r>
          </a:p>
        </p:txBody>
      </p:sp>
      <p:cxnSp>
        <p:nvCxnSpPr>
          <p:cNvPr id="39" name="Straight Connector 38">
            <a:extLst>
              <a:ext uri="{FF2B5EF4-FFF2-40B4-BE49-F238E27FC236}">
                <a16:creationId xmlns:a16="http://schemas.microsoft.com/office/drawing/2014/main" id="{719F8E26-C250-7AE9-3944-B79C0FB21B85}"/>
              </a:ext>
            </a:extLst>
          </p:cNvPr>
          <p:cNvCxnSpPr>
            <a:cxnSpLocks/>
          </p:cNvCxnSpPr>
          <p:nvPr/>
        </p:nvCxnSpPr>
        <p:spPr>
          <a:xfrm>
            <a:off x="1143000" y="9575286"/>
            <a:ext cx="2590800"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1661A1-0325-9EAF-3AFD-E9000B68448F}"/>
              </a:ext>
            </a:extLst>
          </p:cNvPr>
          <p:cNvCxnSpPr/>
          <p:nvPr/>
        </p:nvCxnSpPr>
        <p:spPr>
          <a:xfrm>
            <a:off x="3733800" y="9575286"/>
            <a:ext cx="0" cy="390501"/>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4C12A8B-E116-6F0B-5012-F6CEB0088431}"/>
              </a:ext>
            </a:extLst>
          </p:cNvPr>
          <p:cNvCxnSpPr>
            <a:cxnSpLocks/>
          </p:cNvCxnSpPr>
          <p:nvPr/>
        </p:nvCxnSpPr>
        <p:spPr>
          <a:xfrm>
            <a:off x="1143000" y="9575286"/>
            <a:ext cx="0" cy="390501"/>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4BE1D4-1E27-7171-CC62-1411DC247370}"/>
              </a:ext>
            </a:extLst>
          </p:cNvPr>
          <p:cNvCxnSpPr>
            <a:cxnSpLocks/>
          </p:cNvCxnSpPr>
          <p:nvPr/>
        </p:nvCxnSpPr>
        <p:spPr>
          <a:xfrm>
            <a:off x="1295400" y="9965787"/>
            <a:ext cx="0" cy="100012"/>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60D833-DD51-D6C8-4FDF-3866713DE536}"/>
              </a:ext>
            </a:extLst>
          </p:cNvPr>
          <p:cNvCxnSpPr>
            <a:cxnSpLocks/>
          </p:cNvCxnSpPr>
          <p:nvPr/>
        </p:nvCxnSpPr>
        <p:spPr>
          <a:xfrm flipV="1">
            <a:off x="1295400" y="9965787"/>
            <a:ext cx="85547" cy="100012"/>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8B6833B-AFEC-F6EB-BACD-3C69E3A2A640}"/>
              </a:ext>
            </a:extLst>
          </p:cNvPr>
          <p:cNvCxnSpPr>
            <a:cxnSpLocks/>
          </p:cNvCxnSpPr>
          <p:nvPr/>
        </p:nvCxnSpPr>
        <p:spPr>
          <a:xfrm flipH="1">
            <a:off x="1380947" y="9965787"/>
            <a:ext cx="2352853"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C84FCE0-8047-C759-FCF3-6D6C7CFB346A}"/>
              </a:ext>
            </a:extLst>
          </p:cNvPr>
          <p:cNvCxnSpPr>
            <a:cxnSpLocks/>
          </p:cNvCxnSpPr>
          <p:nvPr/>
        </p:nvCxnSpPr>
        <p:spPr>
          <a:xfrm flipH="1">
            <a:off x="1143000" y="9965787"/>
            <a:ext cx="152400"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pic>
        <p:nvPicPr>
          <p:cNvPr id="46" name="Graphic 45" descr="School boy outline">
            <a:extLst>
              <a:ext uri="{FF2B5EF4-FFF2-40B4-BE49-F238E27FC236}">
                <a16:creationId xmlns:a16="http://schemas.microsoft.com/office/drawing/2014/main" id="{2D1D681C-3CB4-E25E-09BB-5CCC1D09344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5756" y="9848851"/>
            <a:ext cx="1123949" cy="1123949"/>
          </a:xfrm>
          <a:prstGeom prst="rect">
            <a:avLst/>
          </a:prstGeom>
        </p:spPr>
      </p:pic>
    </p:spTree>
    <p:extLst>
      <p:ext uri="{BB962C8B-B14F-4D97-AF65-F5344CB8AC3E}">
        <p14:creationId xmlns:p14="http://schemas.microsoft.com/office/powerpoint/2010/main" val="36021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853950F8-FE3C-94F8-60D7-877A63D116C5}"/>
              </a:ext>
            </a:extLst>
          </p:cNvPr>
          <p:cNvPicPr>
            <a:picLocks noChangeAspect="1"/>
          </p:cNvPicPr>
          <p:nvPr/>
        </p:nvPicPr>
        <p:blipFill>
          <a:blip r:embed="rId3"/>
          <a:stretch>
            <a:fillRect/>
          </a:stretch>
        </p:blipFill>
        <p:spPr>
          <a:xfrm>
            <a:off x="-12404" y="2568486"/>
            <a:ext cx="9144000" cy="1924408"/>
          </a:xfrm>
          <a:prstGeom prst="rect">
            <a:avLst/>
          </a:prstGeom>
        </p:spPr>
      </p:pic>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8" name="Rectangle 7">
            <a:extLst>
              <a:ext uri="{FF2B5EF4-FFF2-40B4-BE49-F238E27FC236}">
                <a16:creationId xmlns:a16="http://schemas.microsoft.com/office/drawing/2014/main" id="{D73DDAE9-A397-3557-150A-6837F9FFA0B6}"/>
              </a:ext>
            </a:extLst>
          </p:cNvPr>
          <p:cNvSpPr/>
          <p:nvPr/>
        </p:nvSpPr>
        <p:spPr>
          <a:xfrm>
            <a:off x="844845" y="3492605"/>
            <a:ext cx="1019175" cy="76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6EB08171-8D40-6572-0A0A-AAD024D9B255}"/>
              </a:ext>
            </a:extLst>
          </p:cNvPr>
          <p:cNvSpPr/>
          <p:nvPr/>
        </p:nvSpPr>
        <p:spPr>
          <a:xfrm>
            <a:off x="628650" y="4446404"/>
            <a:ext cx="457200" cy="4572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Flowchart: Connector 11">
            <a:extLst>
              <a:ext uri="{FF2B5EF4-FFF2-40B4-BE49-F238E27FC236}">
                <a16:creationId xmlns:a16="http://schemas.microsoft.com/office/drawing/2014/main" id="{6C5E2B34-0B5C-4F87-85FB-D7C8AEADD2B1}"/>
              </a:ext>
            </a:extLst>
          </p:cNvPr>
          <p:cNvSpPr/>
          <p:nvPr/>
        </p:nvSpPr>
        <p:spPr>
          <a:xfrm>
            <a:off x="4330996" y="4156614"/>
            <a:ext cx="457200" cy="4572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Flowchart: Connector 12">
            <a:extLst>
              <a:ext uri="{FF2B5EF4-FFF2-40B4-BE49-F238E27FC236}">
                <a16:creationId xmlns:a16="http://schemas.microsoft.com/office/drawing/2014/main" id="{6BE18C65-81FB-6DD6-A537-48A75B218D0E}"/>
              </a:ext>
            </a:extLst>
          </p:cNvPr>
          <p:cNvSpPr/>
          <p:nvPr/>
        </p:nvSpPr>
        <p:spPr>
          <a:xfrm>
            <a:off x="8153400" y="1761440"/>
            <a:ext cx="457200" cy="4572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3522E942-CF74-287A-37A1-E02FD4D799A0}"/>
                  </a:ext>
                </a:extLst>
              </p:cNvPr>
              <p:cNvGraphicFramePr>
                <a:graphicFrameLocks noChangeAspect="1"/>
              </p:cNvGraphicFramePr>
              <p:nvPr>
                <p:extLst>
                  <p:ext uri="{D42A27DB-BD31-4B8C-83A1-F6EECF244321}">
                    <p14:modId xmlns:p14="http://schemas.microsoft.com/office/powerpoint/2010/main" val="1003362304"/>
                  </p:ext>
                </p:extLst>
              </p:nvPr>
            </p:nvGraphicFramePr>
            <p:xfrm>
              <a:off x="844846" y="3493294"/>
              <a:ext cx="1019175" cy="764381"/>
            </p:xfrm>
            <a:graphic>
              <a:graphicData uri="http://schemas.microsoft.com/office/powerpoint/2016/sectionzoom">
                <psez:sectionZm>
                  <psez:sectionZmObj sectionId="{B074E2AC-964D-40CC-911C-14654112E56E}">
                    <psez:zmPr id="{68D517D9-17BA-4179-9623-E36B7B5E9532}" transitionDur="1000" showBg="0">
                      <p166:blipFill xmlns:p166="http://schemas.microsoft.com/office/powerpoint/2016/6/main">
                        <a:blip r:embed="rId4"/>
                        <a:stretch>
                          <a:fillRect/>
                        </a:stretch>
                      </p166:blipFill>
                      <p166:spPr xmlns:p166="http://schemas.microsoft.com/office/powerpoint/2016/6/main">
                        <a:xfrm>
                          <a:off x="0" y="0"/>
                          <a:ext cx="1019175" cy="764381"/>
                        </a:xfrm>
                        <a:prstGeom prst="rect">
                          <a:avLst/>
                        </a:prstGeom>
                        <a:noFill/>
                      </p166:spPr>
                    </psez:zmPr>
                  </psez:sectionZmObj>
                </psez:sectionZm>
              </a:graphicData>
            </a:graphic>
          </p:graphicFrame>
        </mc:Choice>
        <mc:Fallback xmlns="">
          <p:pic>
            <p:nvPicPr>
              <p:cNvPr id="6" name="Section Zoom 5">
                <a:hlinkClick r:id="rId5" action="ppaction://hlinksldjump"/>
                <a:extLst>
                  <a:ext uri="{FF2B5EF4-FFF2-40B4-BE49-F238E27FC236}">
                    <a16:creationId xmlns:a16="http://schemas.microsoft.com/office/drawing/2014/main" id="{3522E942-CF74-287A-37A1-E02FD4D799A0}"/>
                  </a:ext>
                </a:extLst>
              </p:cNvPr>
              <p:cNvPicPr>
                <a:picLocks noGrp="1" noRot="1" noChangeAspect="1" noMove="1" noResize="1" noEditPoints="1" noAdjustHandles="1" noChangeArrowheads="1" noChangeShapeType="1"/>
              </p:cNvPicPr>
              <p:nvPr/>
            </p:nvPicPr>
            <p:blipFill>
              <a:blip r:embed="rId6"/>
              <a:stretch>
                <a:fillRect/>
              </a:stretch>
            </p:blipFill>
            <p:spPr>
              <a:xfrm>
                <a:off x="844846" y="3493294"/>
                <a:ext cx="1019175" cy="764381"/>
              </a:xfrm>
              <a:prstGeom prst="rect">
                <a:avLst/>
              </a:prstGeom>
              <a:noFill/>
            </p:spPr>
          </p:pic>
        </mc:Fallback>
      </mc:AlternateContent>
      <p:sp>
        <p:nvSpPr>
          <p:cNvPr id="10" name="Rectangle 9">
            <a:extLst>
              <a:ext uri="{FF2B5EF4-FFF2-40B4-BE49-F238E27FC236}">
                <a16:creationId xmlns:a16="http://schemas.microsoft.com/office/drawing/2014/main" id="{ECC78AF4-A18E-9558-0788-825A061ADE22}"/>
              </a:ext>
            </a:extLst>
          </p:cNvPr>
          <p:cNvSpPr/>
          <p:nvPr/>
        </p:nvSpPr>
        <p:spPr>
          <a:xfrm>
            <a:off x="8501063" y="2568487"/>
            <a:ext cx="623889" cy="40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1CD86E-904B-186A-F9C3-C2833E6AF7E6}"/>
              </a:ext>
            </a:extLst>
          </p:cNvPr>
          <p:cNvSpPr/>
          <p:nvPr/>
        </p:nvSpPr>
        <p:spPr>
          <a:xfrm>
            <a:off x="3864768" y="3304650"/>
            <a:ext cx="1004887" cy="619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ED86DF2F-9CEE-F19E-F995-25FCB4F6E89B}"/>
                  </a:ext>
                </a:extLst>
              </p:cNvPr>
              <p:cNvGraphicFramePr>
                <a:graphicFrameLocks noChangeAspect="1"/>
              </p:cNvGraphicFramePr>
              <p:nvPr>
                <p:extLst>
                  <p:ext uri="{D42A27DB-BD31-4B8C-83A1-F6EECF244321}">
                    <p14:modId xmlns:p14="http://schemas.microsoft.com/office/powerpoint/2010/main" val="2469280532"/>
                  </p:ext>
                </p:extLst>
              </p:nvPr>
            </p:nvGraphicFramePr>
            <p:xfrm>
              <a:off x="3864768" y="3183730"/>
              <a:ext cx="1004887" cy="740569"/>
            </p:xfrm>
            <a:graphic>
              <a:graphicData uri="http://schemas.microsoft.com/office/powerpoint/2016/sectionzoom">
                <psez:sectionZm>
                  <psez:sectionZmObj sectionId="{16E57371-7F68-4F79-B50C-569FD33B2C3A}">
                    <psez:zmPr id="{AF2AE2EF-3F26-415D-BF56-D87A95D4A6A3}" transitionDur="1000" showBg="0">
                      <p166:blipFill xmlns:p166="http://schemas.microsoft.com/office/powerpoint/2016/6/main">
                        <a:blip r:embed="rId7"/>
                        <a:stretch>
                          <a:fillRect/>
                        </a:stretch>
                      </p166:blipFill>
                      <p166:spPr xmlns:p166="http://schemas.microsoft.com/office/powerpoint/2016/6/main">
                        <a:xfrm>
                          <a:off x="0" y="0"/>
                          <a:ext cx="1004887" cy="740569"/>
                        </a:xfrm>
                        <a:prstGeom prst="rect">
                          <a:avLst/>
                        </a:prstGeom>
                      </p166:spPr>
                    </psez:zmPr>
                  </psez:sectionZmObj>
                </psez:sectionZm>
              </a:graphicData>
            </a:graphic>
          </p:graphicFrame>
        </mc:Choice>
        <mc:Fallback xmlns="">
          <p:pic>
            <p:nvPicPr>
              <p:cNvPr id="16" name="Section Zoom 15">
                <a:hlinkClick r:id="rId8" action="ppaction://hlinksldjump"/>
                <a:extLst>
                  <a:ext uri="{FF2B5EF4-FFF2-40B4-BE49-F238E27FC236}">
                    <a16:creationId xmlns:a16="http://schemas.microsoft.com/office/drawing/2014/main" id="{ED86DF2F-9CEE-F19E-F995-25FCB4F6E89B}"/>
                  </a:ext>
                </a:extLst>
              </p:cNvPr>
              <p:cNvPicPr>
                <a:picLocks noGrp="1" noRot="1" noChangeAspect="1" noMove="1" noResize="1" noEditPoints="1" noAdjustHandles="1" noChangeArrowheads="1" noChangeShapeType="1"/>
              </p:cNvPicPr>
              <p:nvPr/>
            </p:nvPicPr>
            <p:blipFill>
              <a:blip r:embed="rId9"/>
              <a:stretch>
                <a:fillRect/>
              </a:stretch>
            </p:blipFill>
            <p:spPr>
              <a:xfrm>
                <a:off x="3864768" y="3183730"/>
                <a:ext cx="1004887" cy="74056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F7B0514A-6B97-556E-7E29-F7CB362901BE}"/>
                  </a:ext>
                </a:extLst>
              </p:cNvPr>
              <p:cNvGraphicFramePr>
                <a:graphicFrameLocks noChangeAspect="1"/>
              </p:cNvGraphicFramePr>
              <p:nvPr>
                <p:extLst>
                  <p:ext uri="{D42A27DB-BD31-4B8C-83A1-F6EECF244321}">
                    <p14:modId xmlns:p14="http://schemas.microsoft.com/office/powerpoint/2010/main" val="517620974"/>
                  </p:ext>
                </p:extLst>
              </p:nvPr>
            </p:nvGraphicFramePr>
            <p:xfrm>
              <a:off x="8501063" y="2521744"/>
              <a:ext cx="623887" cy="450650"/>
            </p:xfrm>
            <a:graphic>
              <a:graphicData uri="http://schemas.microsoft.com/office/powerpoint/2016/sectionzoom">
                <psez:sectionZm>
                  <psez:sectionZmObj sectionId="{D6F59919-5D3C-4F6F-9B87-4EECB6857858}">
                    <psez:zmPr id="{C5BF63C5-98C8-4968-89C3-C4C905AA6576}" transitionDur="1000" showBg="0">
                      <p166:blipFill xmlns:p166="http://schemas.microsoft.com/office/powerpoint/2016/6/main">
                        <a:blip r:embed="rId10"/>
                        <a:stretch>
                          <a:fillRect/>
                        </a:stretch>
                      </p166:blipFill>
                      <p166:spPr xmlns:p166="http://schemas.microsoft.com/office/powerpoint/2016/6/main">
                        <a:xfrm>
                          <a:off x="0" y="0"/>
                          <a:ext cx="623887" cy="450650"/>
                        </a:xfrm>
                        <a:prstGeom prst="rect">
                          <a:avLst/>
                        </a:prstGeom>
                      </p166:spPr>
                    </psez:zmPr>
                  </psez:sectionZmObj>
                </psez:sectionZm>
              </a:graphicData>
            </a:graphic>
          </p:graphicFrame>
        </mc:Choice>
        <mc:Fallback xmlns="">
          <p:pic>
            <p:nvPicPr>
              <p:cNvPr id="19" name="Section Zoom 18">
                <a:hlinkClick r:id="rId11" action="ppaction://hlinksldjump"/>
                <a:extLst>
                  <a:ext uri="{FF2B5EF4-FFF2-40B4-BE49-F238E27FC236}">
                    <a16:creationId xmlns:a16="http://schemas.microsoft.com/office/drawing/2014/main" id="{F7B0514A-6B97-556E-7E29-F7CB362901BE}"/>
                  </a:ext>
                </a:extLst>
              </p:cNvPr>
              <p:cNvPicPr>
                <a:picLocks noGrp="1" noRot="1" noChangeAspect="1" noMove="1" noResize="1" noEditPoints="1" noAdjustHandles="1" noChangeArrowheads="1" noChangeShapeType="1"/>
              </p:cNvPicPr>
              <p:nvPr/>
            </p:nvPicPr>
            <p:blipFill>
              <a:blip r:embed="rId12"/>
              <a:stretch>
                <a:fillRect/>
              </a:stretch>
            </p:blipFill>
            <p:spPr>
              <a:xfrm>
                <a:off x="8501063" y="2521744"/>
                <a:ext cx="623887" cy="450650"/>
              </a:xfrm>
              <a:prstGeom prst="rect">
                <a:avLst/>
              </a:prstGeom>
            </p:spPr>
          </p:pic>
        </mc:Fallback>
      </mc:AlternateContent>
      <p:sp>
        <p:nvSpPr>
          <p:cNvPr id="5" name="Rectangle 4">
            <a:extLst>
              <a:ext uri="{FF2B5EF4-FFF2-40B4-BE49-F238E27FC236}">
                <a16:creationId xmlns:a16="http://schemas.microsoft.com/office/drawing/2014/main" id="{6BF19BDD-E71F-D0EE-773C-EF98F8A2BB19}"/>
              </a:ext>
            </a:extLst>
          </p:cNvPr>
          <p:cNvSpPr/>
          <p:nvPr/>
        </p:nvSpPr>
        <p:spPr>
          <a:xfrm>
            <a:off x="15421506" y="4391324"/>
            <a:ext cx="401369" cy="41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86A330-7286-AD48-E2F7-F601791452A5}"/>
              </a:ext>
            </a:extLst>
          </p:cNvPr>
          <p:cNvSpPr/>
          <p:nvPr/>
        </p:nvSpPr>
        <p:spPr>
          <a:xfrm>
            <a:off x="14192764" y="4419600"/>
            <a:ext cx="609994" cy="381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47A11067-E5F4-16B2-60FE-A0E661229DD3}"/>
              </a:ext>
            </a:extLst>
          </p:cNvPr>
          <p:cNvSpPr/>
          <p:nvPr/>
        </p:nvSpPr>
        <p:spPr>
          <a:xfrm rot="16200000">
            <a:off x="14626159" y="4567538"/>
            <a:ext cx="438150" cy="8572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D35E08-E092-00AC-19B8-E02364250F49}"/>
              </a:ext>
            </a:extLst>
          </p:cNvPr>
          <p:cNvSpPr txBox="1"/>
          <p:nvPr/>
        </p:nvSpPr>
        <p:spPr>
          <a:xfrm>
            <a:off x="13030200" y="1447800"/>
            <a:ext cx="5181600" cy="2585323"/>
          </a:xfrm>
          <a:prstGeom prst="rect">
            <a:avLst/>
          </a:prstGeom>
          <a:noFill/>
        </p:spPr>
        <p:txBody>
          <a:bodyPr wrap="square" rtlCol="0">
            <a:spAutoFit/>
          </a:bodyPr>
          <a:lstStyle/>
          <a:p>
            <a:r>
              <a:rPr lang="en-US" b="1" dirty="0"/>
              <a:t>What is Duct Pressure Loss?</a:t>
            </a:r>
          </a:p>
          <a:p>
            <a:endParaRPr lang="en-US" b="0" i="0" dirty="0">
              <a:solidFill>
                <a:srgbClr val="000000"/>
              </a:solidFill>
              <a:effectLst/>
              <a:latin typeface="Arial" panose="020B0604020202020204" pitchFamily="34" charset="0"/>
            </a:endParaRPr>
          </a:p>
          <a:p>
            <a:r>
              <a:rPr lang="en-US" dirty="0">
                <a:solidFill>
                  <a:srgbClr val="000000"/>
                </a:solidFill>
              </a:rPr>
              <a:t>Air resistance grows directly proportional to air flow. This phenomenon is known as pressure loss. </a:t>
            </a:r>
            <a:endParaRPr lang="en-US" b="0" i="0" dirty="0">
              <a:solidFill>
                <a:srgbClr val="000000"/>
              </a:solidFill>
              <a:effectLst/>
              <a:latin typeface="Arial" panose="020B0604020202020204" pitchFamily="34" charset="0"/>
            </a:endParaRPr>
          </a:p>
          <a:p>
            <a:endParaRPr lang="en-US" dirty="0">
              <a:solidFill>
                <a:srgbClr val="000000"/>
              </a:solidFill>
            </a:endParaRPr>
          </a:p>
          <a:p>
            <a:r>
              <a:rPr lang="en-US" dirty="0"/>
              <a:t>https://ventilation-system.com/what-is-pressure-loss</a:t>
            </a:r>
          </a:p>
          <a:p>
            <a:endParaRPr lang="en-US" dirty="0"/>
          </a:p>
        </p:txBody>
      </p:sp>
      <p:sp>
        <p:nvSpPr>
          <p:cNvPr id="15" name="Rectangle 14">
            <a:extLst>
              <a:ext uri="{FF2B5EF4-FFF2-40B4-BE49-F238E27FC236}">
                <a16:creationId xmlns:a16="http://schemas.microsoft.com/office/drawing/2014/main" id="{32BA5D0D-B8CA-23AF-9342-B77D97932533}"/>
              </a:ext>
            </a:extLst>
          </p:cNvPr>
          <p:cNvSpPr/>
          <p:nvPr/>
        </p:nvSpPr>
        <p:spPr>
          <a:xfrm>
            <a:off x="16435928" y="4374657"/>
            <a:ext cx="1371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Top Corners Snipped 17">
            <a:extLst>
              <a:ext uri="{FF2B5EF4-FFF2-40B4-BE49-F238E27FC236}">
                <a16:creationId xmlns:a16="http://schemas.microsoft.com/office/drawing/2014/main" id="{BB96911F-231F-B601-EE61-D128C6D23D37}"/>
              </a:ext>
            </a:extLst>
          </p:cNvPr>
          <p:cNvSpPr/>
          <p:nvPr/>
        </p:nvSpPr>
        <p:spPr>
          <a:xfrm rot="10800000">
            <a:off x="15826328" y="4372276"/>
            <a:ext cx="609600" cy="53340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Top Corners Snipped 19">
            <a:extLst>
              <a:ext uri="{FF2B5EF4-FFF2-40B4-BE49-F238E27FC236}">
                <a16:creationId xmlns:a16="http://schemas.microsoft.com/office/drawing/2014/main" id="{B5EEC473-178F-10C8-E1B9-34AA854DDC7C}"/>
              </a:ext>
            </a:extLst>
          </p:cNvPr>
          <p:cNvSpPr/>
          <p:nvPr/>
        </p:nvSpPr>
        <p:spPr>
          <a:xfrm rot="10800000">
            <a:off x="14885725" y="4391324"/>
            <a:ext cx="533401" cy="53340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ock Arc 20">
            <a:extLst>
              <a:ext uri="{FF2B5EF4-FFF2-40B4-BE49-F238E27FC236}">
                <a16:creationId xmlns:a16="http://schemas.microsoft.com/office/drawing/2014/main" id="{B6E3E194-4313-33D5-1973-9E90F4CE16FC}"/>
              </a:ext>
            </a:extLst>
          </p:cNvPr>
          <p:cNvSpPr/>
          <p:nvPr/>
        </p:nvSpPr>
        <p:spPr>
          <a:xfrm rot="16200000">
            <a:off x="13552306" y="4354694"/>
            <a:ext cx="1284205" cy="1414016"/>
          </a:xfrm>
          <a:prstGeom prst="blockArc">
            <a:avLst>
              <a:gd name="adj1" fmla="val 16202550"/>
              <a:gd name="adj2" fmla="val 55"/>
              <a:gd name="adj3" fmla="val 29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rapezoid 21">
            <a:extLst>
              <a:ext uri="{FF2B5EF4-FFF2-40B4-BE49-F238E27FC236}">
                <a16:creationId xmlns:a16="http://schemas.microsoft.com/office/drawing/2014/main" id="{2C0CF0DB-D465-E509-3DD4-1DCA1A0B13A9}"/>
              </a:ext>
            </a:extLst>
          </p:cNvPr>
          <p:cNvSpPr/>
          <p:nvPr/>
        </p:nvSpPr>
        <p:spPr>
          <a:xfrm rot="16200000">
            <a:off x="15554858" y="4558013"/>
            <a:ext cx="457199" cy="8572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2AEA3F-13C0-AE25-E464-55BC91800CAF}"/>
              </a:ext>
            </a:extLst>
          </p:cNvPr>
          <p:cNvSpPr/>
          <p:nvPr/>
        </p:nvSpPr>
        <p:spPr>
          <a:xfrm rot="16200000">
            <a:off x="15854905" y="4953301"/>
            <a:ext cx="5524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1736E36-2256-3528-4A96-F2D54FC54C7E}"/>
              </a:ext>
            </a:extLst>
          </p:cNvPr>
          <p:cNvSpPr/>
          <p:nvPr/>
        </p:nvSpPr>
        <p:spPr>
          <a:xfrm rot="16200000">
            <a:off x="14885725" y="5016398"/>
            <a:ext cx="533400" cy="350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C432E60-7150-2B20-F781-4564DD6B78C8}"/>
              </a:ext>
            </a:extLst>
          </p:cNvPr>
          <p:cNvSpPr/>
          <p:nvPr/>
        </p:nvSpPr>
        <p:spPr>
          <a:xfrm rot="16200000">
            <a:off x="16088269" y="5196176"/>
            <a:ext cx="85721" cy="60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EAF0D51-8E7B-EF26-E368-5205ADA247CB}"/>
              </a:ext>
            </a:extLst>
          </p:cNvPr>
          <p:cNvSpPr/>
          <p:nvPr/>
        </p:nvSpPr>
        <p:spPr>
          <a:xfrm rot="16200000">
            <a:off x="15109565" y="5240249"/>
            <a:ext cx="85721" cy="521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9D86BFD-F31F-94DC-11FD-D3825E3EE0B1}"/>
              </a:ext>
            </a:extLst>
          </p:cNvPr>
          <p:cNvSpPr/>
          <p:nvPr/>
        </p:nvSpPr>
        <p:spPr>
          <a:xfrm rot="16200000">
            <a:off x="13630855" y="5240249"/>
            <a:ext cx="85723" cy="521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D6CA475-4D5F-3AD7-5CC8-BFCB29B16E5F}"/>
              </a:ext>
            </a:extLst>
          </p:cNvPr>
          <p:cNvSpPr/>
          <p:nvPr/>
        </p:nvSpPr>
        <p:spPr>
          <a:xfrm rot="16200000">
            <a:off x="13475506" y="5073598"/>
            <a:ext cx="396420" cy="372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FCC4901-B9D3-7A5E-42DD-F4C74246C56B}"/>
              </a:ext>
            </a:extLst>
          </p:cNvPr>
          <p:cNvSpPr/>
          <p:nvPr/>
        </p:nvSpPr>
        <p:spPr>
          <a:xfrm>
            <a:off x="13461651" y="5754697"/>
            <a:ext cx="429336" cy="10388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B1CC2136-B270-2702-1E54-230E5DFE487C}"/>
              </a:ext>
            </a:extLst>
          </p:cNvPr>
          <p:cNvCxnSpPr>
            <a:cxnSpLocks/>
          </p:cNvCxnSpPr>
          <p:nvPr/>
        </p:nvCxnSpPr>
        <p:spPr>
          <a:xfrm>
            <a:off x="13443937" y="5698083"/>
            <a:ext cx="455419" cy="0"/>
          </a:xfrm>
          <a:prstGeom prst="line">
            <a:avLst/>
          </a:prstGeom>
          <a:ln w="25400">
            <a:solidFill>
              <a:srgbClr val="89A4A7"/>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9630A209-9D6B-82A1-2E58-0BE8C033E1C3}"/>
              </a:ext>
            </a:extLst>
          </p:cNvPr>
          <p:cNvSpPr/>
          <p:nvPr/>
        </p:nvSpPr>
        <p:spPr>
          <a:xfrm>
            <a:off x="14935200" y="5753986"/>
            <a:ext cx="429336" cy="10388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B347211-8426-F904-84B7-49F209873BEC}"/>
              </a:ext>
            </a:extLst>
          </p:cNvPr>
          <p:cNvCxnSpPr>
            <a:cxnSpLocks/>
          </p:cNvCxnSpPr>
          <p:nvPr/>
        </p:nvCxnSpPr>
        <p:spPr>
          <a:xfrm>
            <a:off x="14917486" y="5697372"/>
            <a:ext cx="455419" cy="0"/>
          </a:xfrm>
          <a:prstGeom prst="line">
            <a:avLst/>
          </a:prstGeom>
          <a:ln w="25400">
            <a:solidFill>
              <a:srgbClr val="89A4A7"/>
            </a:solidFill>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60D2364-A1FE-6941-21E2-8530E6B3F23E}"/>
              </a:ext>
            </a:extLst>
          </p:cNvPr>
          <p:cNvSpPr/>
          <p:nvPr/>
        </p:nvSpPr>
        <p:spPr>
          <a:xfrm>
            <a:off x="15930393" y="5758744"/>
            <a:ext cx="429336" cy="10388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9C3BEF00-417C-E06D-A2A4-A673439BF389}"/>
              </a:ext>
            </a:extLst>
          </p:cNvPr>
          <p:cNvCxnSpPr>
            <a:cxnSpLocks/>
          </p:cNvCxnSpPr>
          <p:nvPr/>
        </p:nvCxnSpPr>
        <p:spPr>
          <a:xfrm>
            <a:off x="15912679" y="5702130"/>
            <a:ext cx="455419" cy="0"/>
          </a:xfrm>
          <a:prstGeom prst="line">
            <a:avLst/>
          </a:prstGeom>
          <a:ln w="25400">
            <a:solidFill>
              <a:srgbClr val="89A4A7"/>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44F736-C5F4-E8D3-E5C2-1751C5CF05A5}"/>
              </a:ext>
            </a:extLst>
          </p:cNvPr>
          <p:cNvSpPr txBox="1"/>
          <p:nvPr/>
        </p:nvSpPr>
        <p:spPr>
          <a:xfrm>
            <a:off x="1981200" y="1447800"/>
            <a:ext cx="5181600" cy="923330"/>
          </a:xfrm>
          <a:prstGeom prst="rect">
            <a:avLst/>
          </a:prstGeom>
          <a:noFill/>
        </p:spPr>
        <p:txBody>
          <a:bodyPr wrap="square" rtlCol="0">
            <a:spAutoFit/>
          </a:bodyPr>
          <a:lstStyle/>
          <a:p>
            <a:r>
              <a:rPr lang="en-US" dirty="0"/>
              <a:t>Example 1 of 3: Duct Pressure Loss (Dynamo and Python) Automation</a:t>
            </a:r>
          </a:p>
          <a:p>
            <a:r>
              <a:rPr lang="en-US" b="1" dirty="0"/>
              <a:t>Goal: To save time for the designer</a:t>
            </a:r>
          </a:p>
        </p:txBody>
      </p:sp>
      <p:sp>
        <p:nvSpPr>
          <p:cNvPr id="43" name="Title 1">
            <a:extLst>
              <a:ext uri="{FF2B5EF4-FFF2-40B4-BE49-F238E27FC236}">
                <a16:creationId xmlns:a16="http://schemas.microsoft.com/office/drawing/2014/main" id="{811743F3-A540-9926-34F6-E575F07E31AF}"/>
              </a:ext>
            </a:extLst>
          </p:cNvPr>
          <p:cNvSpPr txBox="1">
            <a:spLocks/>
          </p:cNvSpPr>
          <p:nvPr/>
        </p:nvSpPr>
        <p:spPr>
          <a:xfrm>
            <a:off x="12344400" y="106680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Do you need to learn to code?</a:t>
            </a:r>
            <a:endParaRPr lang="en-US" kern="0" dirty="0"/>
          </a:p>
        </p:txBody>
      </p:sp>
      <p:sp>
        <p:nvSpPr>
          <p:cNvPr id="44" name="Content Placeholder 2">
            <a:extLst>
              <a:ext uri="{FF2B5EF4-FFF2-40B4-BE49-F238E27FC236}">
                <a16:creationId xmlns:a16="http://schemas.microsoft.com/office/drawing/2014/main" id="{D0937B6A-6AF2-DA92-E1A7-6C3FC3CF0DF6}"/>
              </a:ext>
            </a:extLst>
          </p:cNvPr>
          <p:cNvSpPr txBox="1">
            <a:spLocks/>
          </p:cNvSpPr>
          <p:nvPr/>
        </p:nvSpPr>
        <p:spPr>
          <a:xfrm>
            <a:off x="12344400" y="2362200"/>
            <a:ext cx="8229600" cy="4038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kern="0"/>
              <a:t>I don’t think so!</a:t>
            </a:r>
          </a:p>
          <a:p>
            <a:pPr marL="0" indent="0">
              <a:buFontTx/>
              <a:buNone/>
            </a:pPr>
            <a:endParaRPr lang="en-US" kern="0"/>
          </a:p>
          <a:p>
            <a:pPr marL="0" indent="0">
              <a:buFontTx/>
              <a:buNone/>
            </a:pPr>
            <a:r>
              <a:rPr lang="en-US" kern="0"/>
              <a:t>Knowing when to speak up about an ineffective or inefficient process is just as important</a:t>
            </a:r>
          </a:p>
          <a:p>
            <a:pPr marL="0" indent="0">
              <a:buFontTx/>
              <a:buNone/>
            </a:pPr>
            <a:endParaRPr lang="en-US" kern="0"/>
          </a:p>
          <a:p>
            <a:pPr marL="0" indent="0">
              <a:buFontTx/>
              <a:buNone/>
            </a:pPr>
            <a:r>
              <a:rPr lang="en-US" kern="0"/>
              <a:t>Many wonderful visual tools available</a:t>
            </a:r>
            <a:endParaRPr lang="en-US" kern="0" dirty="0"/>
          </a:p>
        </p:txBody>
      </p:sp>
    </p:spTree>
    <p:extLst>
      <p:ext uri="{BB962C8B-B14F-4D97-AF65-F5344CB8AC3E}">
        <p14:creationId xmlns:p14="http://schemas.microsoft.com/office/powerpoint/2010/main" val="1635800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524000" y="1493368"/>
            <a:ext cx="6096000" cy="3416320"/>
          </a:xfrm>
          <a:prstGeom prst="rect">
            <a:avLst/>
          </a:prstGeom>
          <a:noFill/>
        </p:spPr>
        <p:txBody>
          <a:bodyPr wrap="square" rtlCol="0">
            <a:spAutoFit/>
          </a:bodyPr>
          <a:lstStyle/>
          <a:p>
            <a:r>
              <a:rPr lang="en-US" b="1" dirty="0"/>
              <a:t>Actionable Takeaways:</a:t>
            </a:r>
          </a:p>
          <a:p>
            <a:endParaRPr lang="en-US" dirty="0"/>
          </a:p>
          <a:p>
            <a:pPr marL="285750" indent="-285750">
              <a:buFont typeface="Arial" panose="020B0604020202020204" pitchFamily="34" charset="0"/>
              <a:buChar char="•"/>
            </a:pPr>
            <a:r>
              <a:rPr lang="en-US" dirty="0"/>
              <a:t>Encourage “better” Revit modeling with automation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a communication channel for automation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Automating part of the process is the first step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Don’t be limited by the tools. Use the right tool for the job</a:t>
            </a:r>
          </a:p>
          <a:p>
            <a:pPr marL="285750" indent="-285750">
              <a:buFont typeface="Arial" panose="020B0604020202020204" pitchFamily="34" charset="0"/>
              <a:buChar char="•"/>
            </a:pPr>
            <a:endParaRPr lang="en-US" dirty="0"/>
          </a:p>
          <a:p>
            <a:endParaRPr lang="en-US" dirty="0"/>
          </a:p>
        </p:txBody>
      </p:sp>
      <p:pic>
        <p:nvPicPr>
          <p:cNvPr id="5" name="Graphic 4" descr="Idea outline">
            <a:extLst>
              <a:ext uri="{FF2B5EF4-FFF2-40B4-BE49-F238E27FC236}">
                <a16:creationId xmlns:a16="http://schemas.microsoft.com/office/drawing/2014/main" id="{EC4CE6A7-5088-2FCC-0C7A-B4B13E83AE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200" y="4495800"/>
            <a:ext cx="1561211" cy="1561211"/>
          </a:xfrm>
          <a:prstGeom prst="rect">
            <a:avLst/>
          </a:prstGeom>
        </p:spPr>
      </p:pic>
      <p:sp>
        <p:nvSpPr>
          <p:cNvPr id="6" name="Arrow: Right 5">
            <a:extLst>
              <a:ext uri="{FF2B5EF4-FFF2-40B4-BE49-F238E27FC236}">
                <a16:creationId xmlns:a16="http://schemas.microsoft.com/office/drawing/2014/main" id="{3E73593F-E895-E902-D525-F27211526265}"/>
              </a:ext>
            </a:extLst>
          </p:cNvPr>
          <p:cNvSpPr/>
          <p:nvPr/>
        </p:nvSpPr>
        <p:spPr>
          <a:xfrm>
            <a:off x="-4038600" y="3518226"/>
            <a:ext cx="685800" cy="577334"/>
          </a:xfrm>
          <a:prstGeom prst="rightArrow">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14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10" name="Rectangle 9">
            <a:extLst>
              <a:ext uri="{FF2B5EF4-FFF2-40B4-BE49-F238E27FC236}">
                <a16:creationId xmlns:a16="http://schemas.microsoft.com/office/drawing/2014/main" id="{54068F72-C802-C37A-A76C-72F41B5B2D7C}"/>
              </a:ext>
            </a:extLst>
          </p:cNvPr>
          <p:cNvSpPr/>
          <p:nvPr/>
        </p:nvSpPr>
        <p:spPr>
          <a:xfrm>
            <a:off x="2891954" y="2210088"/>
            <a:ext cx="45719" cy="369333"/>
          </a:xfrm>
          <a:prstGeom prst="rect">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34E09D-25B3-E113-AAC0-BC67FA0B589A}"/>
              </a:ext>
            </a:extLst>
          </p:cNvPr>
          <p:cNvSpPr/>
          <p:nvPr/>
        </p:nvSpPr>
        <p:spPr>
          <a:xfrm>
            <a:off x="2891954" y="2916158"/>
            <a:ext cx="45719" cy="369333"/>
          </a:xfrm>
          <a:prstGeom prst="rect">
            <a:avLst/>
          </a:prstGeom>
          <a:solidFill>
            <a:srgbClr val="7070B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F2E79-9337-66CA-2647-9D0C3B7CD361}"/>
              </a:ext>
            </a:extLst>
          </p:cNvPr>
          <p:cNvSpPr/>
          <p:nvPr/>
        </p:nvSpPr>
        <p:spPr>
          <a:xfrm>
            <a:off x="2895600" y="3622228"/>
            <a:ext cx="45719" cy="369333"/>
          </a:xfrm>
          <a:prstGeom prst="rect">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E9987D8-74A5-120E-77BD-CAFE238A61BE}"/>
              </a:ext>
            </a:extLst>
          </p:cNvPr>
          <p:cNvSpPr txBox="1"/>
          <p:nvPr/>
        </p:nvSpPr>
        <p:spPr>
          <a:xfrm>
            <a:off x="3027496" y="2210088"/>
            <a:ext cx="4621778" cy="369332"/>
          </a:xfrm>
          <a:prstGeom prst="rect">
            <a:avLst/>
          </a:prstGeom>
          <a:noFill/>
        </p:spPr>
        <p:txBody>
          <a:bodyPr wrap="none" rtlCol="0">
            <a:spAutoFit/>
          </a:bodyPr>
          <a:lstStyle/>
          <a:p>
            <a:r>
              <a:rPr lang="en-US" b="1" dirty="0"/>
              <a:t>What is Python, and why does it matter?</a:t>
            </a:r>
          </a:p>
        </p:txBody>
      </p:sp>
      <p:sp>
        <p:nvSpPr>
          <p:cNvPr id="18" name="TextBox 17">
            <a:extLst>
              <a:ext uri="{FF2B5EF4-FFF2-40B4-BE49-F238E27FC236}">
                <a16:creationId xmlns:a16="http://schemas.microsoft.com/office/drawing/2014/main" id="{750FA09D-921F-CF41-1A6F-7011C597BDCC}"/>
              </a:ext>
            </a:extLst>
          </p:cNvPr>
          <p:cNvSpPr txBox="1"/>
          <p:nvPr/>
        </p:nvSpPr>
        <p:spPr>
          <a:xfrm>
            <a:off x="3027494" y="4335391"/>
            <a:ext cx="3925113" cy="369332"/>
          </a:xfrm>
          <a:prstGeom prst="rect">
            <a:avLst/>
          </a:prstGeom>
          <a:noFill/>
        </p:spPr>
        <p:txBody>
          <a:bodyPr wrap="none" rtlCol="0">
            <a:spAutoFit/>
          </a:bodyPr>
          <a:lstStyle/>
          <a:p>
            <a:r>
              <a:rPr lang="en-US" b="1" dirty="0"/>
              <a:t>Example 3: Visualizing Clash Data</a:t>
            </a:r>
          </a:p>
        </p:txBody>
      </p:sp>
      <p:sp>
        <p:nvSpPr>
          <p:cNvPr id="3" name="TextBox 2">
            <a:extLst>
              <a:ext uri="{FF2B5EF4-FFF2-40B4-BE49-F238E27FC236}">
                <a16:creationId xmlns:a16="http://schemas.microsoft.com/office/drawing/2014/main" id="{3037E28C-2768-8062-49D8-A71BD1D72985}"/>
              </a:ext>
            </a:extLst>
          </p:cNvPr>
          <p:cNvSpPr txBox="1"/>
          <p:nvPr/>
        </p:nvSpPr>
        <p:spPr>
          <a:xfrm>
            <a:off x="3027495" y="2916158"/>
            <a:ext cx="3275256" cy="369332"/>
          </a:xfrm>
          <a:prstGeom prst="rect">
            <a:avLst/>
          </a:prstGeom>
          <a:noFill/>
        </p:spPr>
        <p:txBody>
          <a:bodyPr wrap="none" rtlCol="0">
            <a:spAutoFit/>
          </a:bodyPr>
          <a:lstStyle/>
          <a:p>
            <a:r>
              <a:rPr lang="en-US" b="1" dirty="0"/>
              <a:t>Example 1: Duct Static Loss</a:t>
            </a:r>
          </a:p>
        </p:txBody>
      </p:sp>
      <p:sp>
        <p:nvSpPr>
          <p:cNvPr id="17" name="TextBox 16">
            <a:extLst>
              <a:ext uri="{FF2B5EF4-FFF2-40B4-BE49-F238E27FC236}">
                <a16:creationId xmlns:a16="http://schemas.microsoft.com/office/drawing/2014/main" id="{3130F607-2E0B-32BE-CED0-1CC911873884}"/>
              </a:ext>
            </a:extLst>
          </p:cNvPr>
          <p:cNvSpPr txBox="1"/>
          <p:nvPr/>
        </p:nvSpPr>
        <p:spPr>
          <a:xfrm>
            <a:off x="3033845" y="3622229"/>
            <a:ext cx="3403496" cy="369332"/>
          </a:xfrm>
          <a:prstGeom prst="rect">
            <a:avLst/>
          </a:prstGeom>
          <a:noFill/>
        </p:spPr>
        <p:txBody>
          <a:bodyPr wrap="none" rtlCol="0">
            <a:spAutoFit/>
          </a:bodyPr>
          <a:lstStyle/>
          <a:p>
            <a:r>
              <a:rPr lang="en-US" b="1" dirty="0"/>
              <a:t>Example 2: BIM Spent Report</a:t>
            </a:r>
          </a:p>
        </p:txBody>
      </p:sp>
      <p:sp>
        <p:nvSpPr>
          <p:cNvPr id="22" name="Arrow: Right 21">
            <a:extLst>
              <a:ext uri="{FF2B5EF4-FFF2-40B4-BE49-F238E27FC236}">
                <a16:creationId xmlns:a16="http://schemas.microsoft.com/office/drawing/2014/main" id="{53D5CC23-7EEB-8A0A-66D9-8F94E2CA5E34}"/>
              </a:ext>
            </a:extLst>
          </p:cNvPr>
          <p:cNvSpPr/>
          <p:nvPr/>
        </p:nvSpPr>
        <p:spPr>
          <a:xfrm>
            <a:off x="1675458" y="3518226"/>
            <a:ext cx="685800" cy="577334"/>
          </a:xfrm>
          <a:prstGeom prst="rightArrow">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737522C6-9C5E-A4F8-1D3F-18F56D5563AF}"/>
              </a:ext>
            </a:extLst>
          </p:cNvPr>
          <p:cNvSpPr txBox="1">
            <a:spLocks/>
          </p:cNvSpPr>
          <p:nvPr/>
        </p:nvSpPr>
        <p:spPr>
          <a:xfrm>
            <a:off x="457200" y="99060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b="1" kern="0" dirty="0"/>
              <a:t>Agenda</a:t>
            </a:r>
          </a:p>
        </p:txBody>
      </p:sp>
      <p:sp>
        <p:nvSpPr>
          <p:cNvPr id="5" name="Rectangle 4">
            <a:extLst>
              <a:ext uri="{FF2B5EF4-FFF2-40B4-BE49-F238E27FC236}">
                <a16:creationId xmlns:a16="http://schemas.microsoft.com/office/drawing/2014/main" id="{38F8AAE0-1B11-620D-1922-CF47A6E5D906}"/>
              </a:ext>
            </a:extLst>
          </p:cNvPr>
          <p:cNvSpPr/>
          <p:nvPr/>
        </p:nvSpPr>
        <p:spPr>
          <a:xfrm>
            <a:off x="2891954" y="4335390"/>
            <a:ext cx="45719" cy="369333"/>
          </a:xfrm>
          <a:prstGeom prst="rect">
            <a:avLst/>
          </a:prstGeom>
          <a:solidFill>
            <a:srgbClr val="8D59B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F3ECEC-48B2-1310-ACB4-2B236027F6C9}"/>
              </a:ext>
            </a:extLst>
          </p:cNvPr>
          <p:cNvSpPr/>
          <p:nvPr/>
        </p:nvSpPr>
        <p:spPr>
          <a:xfrm>
            <a:off x="2887354" y="5041460"/>
            <a:ext cx="45719" cy="369333"/>
          </a:xfrm>
          <a:prstGeom prst="rect">
            <a:avLst/>
          </a:prstGeom>
          <a:solidFill>
            <a:srgbClr val="BF8DA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592062-C9DE-9CCA-67B8-E534F77ED3CA}"/>
              </a:ext>
            </a:extLst>
          </p:cNvPr>
          <p:cNvSpPr txBox="1"/>
          <p:nvPr/>
        </p:nvSpPr>
        <p:spPr>
          <a:xfrm>
            <a:off x="3033845" y="5040057"/>
            <a:ext cx="2758127" cy="369332"/>
          </a:xfrm>
          <a:prstGeom prst="rect">
            <a:avLst/>
          </a:prstGeom>
          <a:noFill/>
        </p:spPr>
        <p:txBody>
          <a:bodyPr wrap="none" rtlCol="0">
            <a:spAutoFit/>
          </a:bodyPr>
          <a:lstStyle/>
          <a:p>
            <a:r>
              <a:rPr lang="en-US" b="1" dirty="0"/>
              <a:t>Wrap-up and resources</a:t>
            </a:r>
          </a:p>
        </p:txBody>
      </p:sp>
      <p:sp>
        <p:nvSpPr>
          <p:cNvPr id="4" name="TextBox 3">
            <a:extLst>
              <a:ext uri="{FF2B5EF4-FFF2-40B4-BE49-F238E27FC236}">
                <a16:creationId xmlns:a16="http://schemas.microsoft.com/office/drawing/2014/main" id="{4E5B7587-9175-3256-9753-1CCDB9A28463}"/>
              </a:ext>
            </a:extLst>
          </p:cNvPr>
          <p:cNvSpPr txBox="1"/>
          <p:nvPr/>
        </p:nvSpPr>
        <p:spPr>
          <a:xfrm>
            <a:off x="2133600" y="-2895600"/>
            <a:ext cx="4876800" cy="1200329"/>
          </a:xfrm>
          <a:prstGeom prst="rect">
            <a:avLst/>
          </a:prstGeom>
          <a:noFill/>
        </p:spPr>
        <p:txBody>
          <a:bodyPr wrap="square" rtlCol="0">
            <a:spAutoFit/>
          </a:bodyPr>
          <a:lstStyle/>
          <a:p>
            <a:r>
              <a:rPr lang="en-US" dirty="0"/>
              <a:t>Example 2 of 3 : BIM Spent Report (Python and Power Bi)</a:t>
            </a:r>
          </a:p>
          <a:p>
            <a:r>
              <a:rPr lang="en-US" b="1" dirty="0"/>
              <a:t>Goal: To learn how Revit and AutoCAD are used</a:t>
            </a:r>
          </a:p>
        </p:txBody>
      </p:sp>
      <p:pic>
        <p:nvPicPr>
          <p:cNvPr id="6" name="BIMSpent Dash">
            <a:hlinkClick r:id="" action="ppaction://media"/>
            <a:extLst>
              <a:ext uri="{FF2B5EF4-FFF2-40B4-BE49-F238E27FC236}">
                <a16:creationId xmlns:a16="http://schemas.microsoft.com/office/drawing/2014/main" id="{2B9FFAA8-8B3B-70A9-926A-6CA2887775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8750" y="8531821"/>
            <a:ext cx="6286500" cy="3507779"/>
          </a:xfrm>
          <a:prstGeom prst="rect">
            <a:avLst/>
          </a:prstGeom>
        </p:spPr>
      </p:pic>
      <p:sp>
        <p:nvSpPr>
          <p:cNvPr id="8" name="TextBox 7">
            <a:extLst>
              <a:ext uri="{FF2B5EF4-FFF2-40B4-BE49-F238E27FC236}">
                <a16:creationId xmlns:a16="http://schemas.microsoft.com/office/drawing/2014/main" id="{B29CD7EF-FE01-8330-2DDE-18897AE1BCB7}"/>
              </a:ext>
            </a:extLst>
          </p:cNvPr>
          <p:cNvSpPr txBox="1"/>
          <p:nvPr/>
        </p:nvSpPr>
        <p:spPr>
          <a:xfrm>
            <a:off x="2133600" y="8907482"/>
            <a:ext cx="4876800" cy="3970318"/>
          </a:xfrm>
          <a:prstGeom prst="rect">
            <a:avLst/>
          </a:prstGeom>
          <a:noFill/>
        </p:spPr>
        <p:txBody>
          <a:bodyPr wrap="square" rtlCol="0">
            <a:spAutoFit/>
          </a:bodyPr>
          <a:lstStyle/>
          <a:p>
            <a:r>
              <a:rPr lang="en-US" dirty="0"/>
              <a:t>Example 2 of 3 : BIM Spent Report (Python and Power Bi)</a:t>
            </a:r>
          </a:p>
          <a:p>
            <a:endParaRPr lang="en-US" dirty="0"/>
          </a:p>
          <a:p>
            <a:r>
              <a:rPr lang="en-US" b="1" dirty="0"/>
              <a:t>Goal: To learn how Revit and AutoCAD are used</a:t>
            </a:r>
          </a:p>
          <a:p>
            <a:endParaRPr lang="en-US" b="1" dirty="0"/>
          </a:p>
          <a:p>
            <a:pPr marL="285750" indent="-285750">
              <a:buFont typeface="Arial" panose="020B0604020202020204" pitchFamily="34" charset="0"/>
              <a:buChar char="•"/>
            </a:pPr>
            <a:r>
              <a:rPr lang="en-US" b="1" dirty="0"/>
              <a:t>This will help guide our decisions across the sector</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The data can be used to help show the success of Revit and automation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The data can be used to make sure we are heading to our goal of full Revit</a:t>
            </a:r>
          </a:p>
        </p:txBody>
      </p:sp>
    </p:spTree>
    <p:extLst>
      <p:ext uri="{BB962C8B-B14F-4D97-AF65-F5344CB8AC3E}">
        <p14:creationId xmlns:p14="http://schemas.microsoft.com/office/powerpoint/2010/main" val="3066039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2133600" y="1447800"/>
            <a:ext cx="4876800" cy="3970318"/>
          </a:xfrm>
          <a:prstGeom prst="rect">
            <a:avLst/>
          </a:prstGeom>
          <a:noFill/>
        </p:spPr>
        <p:txBody>
          <a:bodyPr wrap="square" rtlCol="0">
            <a:spAutoFit/>
          </a:bodyPr>
          <a:lstStyle/>
          <a:p>
            <a:r>
              <a:rPr lang="en-US" dirty="0"/>
              <a:t>Example 2 of 3 : BIM Spent Report (Python and Power Bi)</a:t>
            </a:r>
          </a:p>
          <a:p>
            <a:endParaRPr lang="en-US" dirty="0"/>
          </a:p>
          <a:p>
            <a:r>
              <a:rPr lang="en-US" b="1" dirty="0"/>
              <a:t>Goal: To learn how Revit and AutoCAD are used</a:t>
            </a:r>
          </a:p>
          <a:p>
            <a:endParaRPr lang="en-US" b="1" dirty="0"/>
          </a:p>
          <a:p>
            <a:pPr marL="285750" indent="-285750">
              <a:buFont typeface="Arial" panose="020B0604020202020204" pitchFamily="34" charset="0"/>
              <a:buChar char="•"/>
            </a:pPr>
            <a:r>
              <a:rPr lang="en-US" b="1" dirty="0"/>
              <a:t>This will help guide our decisions across the sector</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The data can be used to help show the success of Revit and automation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The data can be used to make sure we are heading to our goal of full Revit</a:t>
            </a:r>
          </a:p>
        </p:txBody>
      </p:sp>
      <p:pic>
        <p:nvPicPr>
          <p:cNvPr id="4" name="Graphic 3" descr="Idea outline">
            <a:extLst>
              <a:ext uri="{FF2B5EF4-FFF2-40B4-BE49-F238E27FC236}">
                <a16:creationId xmlns:a16="http://schemas.microsoft.com/office/drawing/2014/main" id="{79AAC439-F862-F531-3B46-BECA5D7242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200" y="4495800"/>
            <a:ext cx="1561211" cy="1561211"/>
          </a:xfrm>
          <a:prstGeom prst="rect">
            <a:avLst/>
          </a:prstGeom>
        </p:spPr>
      </p:pic>
      <p:pic>
        <p:nvPicPr>
          <p:cNvPr id="5" name="Picture 4" descr="Graphical user interface, chart&#10;&#10;Description automatically generated">
            <a:extLst>
              <a:ext uri="{FF2B5EF4-FFF2-40B4-BE49-F238E27FC236}">
                <a16:creationId xmlns:a16="http://schemas.microsoft.com/office/drawing/2014/main" id="{E4E406F3-FD96-752B-0B6C-BDBD5B3CC863}"/>
              </a:ext>
            </a:extLst>
          </p:cNvPr>
          <p:cNvPicPr>
            <a:picLocks noChangeAspect="1"/>
          </p:cNvPicPr>
          <p:nvPr/>
        </p:nvPicPr>
        <p:blipFill>
          <a:blip r:embed="rId5"/>
          <a:stretch>
            <a:fillRect/>
          </a:stretch>
        </p:blipFill>
        <p:spPr>
          <a:xfrm>
            <a:off x="-8610600" y="2762515"/>
            <a:ext cx="6030223" cy="3360663"/>
          </a:xfrm>
          <a:prstGeom prst="rect">
            <a:avLst/>
          </a:prstGeom>
        </p:spPr>
      </p:pic>
    </p:spTree>
    <p:extLst>
      <p:ext uri="{BB962C8B-B14F-4D97-AF65-F5344CB8AC3E}">
        <p14:creationId xmlns:p14="http://schemas.microsoft.com/office/powerpoint/2010/main" val="749538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2133600" y="1447800"/>
            <a:ext cx="4876800" cy="1200329"/>
          </a:xfrm>
          <a:prstGeom prst="rect">
            <a:avLst/>
          </a:prstGeom>
          <a:noFill/>
        </p:spPr>
        <p:txBody>
          <a:bodyPr wrap="square" rtlCol="0">
            <a:spAutoFit/>
          </a:bodyPr>
          <a:lstStyle/>
          <a:p>
            <a:r>
              <a:rPr lang="en-US" dirty="0"/>
              <a:t>Example 2 of 3 : BIM Spent Report (Python and Power Bi)</a:t>
            </a:r>
          </a:p>
          <a:p>
            <a:r>
              <a:rPr lang="en-US" b="1" dirty="0"/>
              <a:t>Goal: To learn how Revit and AutoCAD are used</a:t>
            </a:r>
          </a:p>
        </p:txBody>
      </p:sp>
      <p:pic>
        <p:nvPicPr>
          <p:cNvPr id="6" name="Picture 5" descr="Graphical user interface, chart&#10;&#10;Description automatically generated">
            <a:extLst>
              <a:ext uri="{FF2B5EF4-FFF2-40B4-BE49-F238E27FC236}">
                <a16:creationId xmlns:a16="http://schemas.microsoft.com/office/drawing/2014/main" id="{B6BCD8F9-7EA7-D5FA-0F4C-801C7DD37ACD}"/>
              </a:ext>
            </a:extLst>
          </p:cNvPr>
          <p:cNvPicPr>
            <a:picLocks noChangeAspect="1"/>
          </p:cNvPicPr>
          <p:nvPr/>
        </p:nvPicPr>
        <p:blipFill>
          <a:blip r:embed="rId3"/>
          <a:stretch>
            <a:fillRect/>
          </a:stretch>
        </p:blipFill>
        <p:spPr>
          <a:xfrm>
            <a:off x="1556888" y="2762515"/>
            <a:ext cx="6030223" cy="3360663"/>
          </a:xfrm>
          <a:prstGeom prst="rect">
            <a:avLst/>
          </a:prstGeom>
        </p:spPr>
      </p:pic>
      <p:pic>
        <p:nvPicPr>
          <p:cNvPr id="4" name="Graphic 3" descr="Idea outline">
            <a:extLst>
              <a:ext uri="{FF2B5EF4-FFF2-40B4-BE49-F238E27FC236}">
                <a16:creationId xmlns:a16="http://schemas.microsoft.com/office/drawing/2014/main" id="{4261CD5F-4F37-EA92-0A65-B91E70098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73789" y="4495800"/>
            <a:ext cx="1561211" cy="1561211"/>
          </a:xfrm>
          <a:prstGeom prst="rect">
            <a:avLst/>
          </a:prstGeom>
        </p:spPr>
      </p:pic>
    </p:spTree>
    <p:extLst>
      <p:ext uri="{BB962C8B-B14F-4D97-AF65-F5344CB8AC3E}">
        <p14:creationId xmlns:p14="http://schemas.microsoft.com/office/powerpoint/2010/main" val="333845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chart&#10;&#10;Description automatically generated">
            <a:extLst>
              <a:ext uri="{FF2B5EF4-FFF2-40B4-BE49-F238E27FC236}">
                <a16:creationId xmlns:a16="http://schemas.microsoft.com/office/drawing/2014/main" id="{ACE16ABF-8D6C-29BF-35F0-2082BECFF99E}"/>
              </a:ext>
            </a:extLst>
          </p:cNvPr>
          <p:cNvPicPr>
            <a:picLocks noChangeAspect="1"/>
          </p:cNvPicPr>
          <p:nvPr/>
        </p:nvPicPr>
        <p:blipFill>
          <a:blip r:embed="rId5"/>
          <a:stretch>
            <a:fillRect/>
          </a:stretch>
        </p:blipFill>
        <p:spPr>
          <a:xfrm>
            <a:off x="325870" y="1308100"/>
            <a:ext cx="8481881" cy="4726980"/>
          </a:xfrm>
          <a:prstGeom prst="rect">
            <a:avLst/>
          </a:prstGeom>
        </p:spPr>
      </p:pic>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pic>
        <p:nvPicPr>
          <p:cNvPr id="5" name="BIMSpent Dash">
            <a:hlinkClick r:id="" action="ppaction://media"/>
            <a:extLst>
              <a:ext uri="{FF2B5EF4-FFF2-40B4-BE49-F238E27FC236}">
                <a16:creationId xmlns:a16="http://schemas.microsoft.com/office/drawing/2014/main" id="{ACCC1F1B-FCA8-094B-00E6-EA781319D94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7697" y="1308100"/>
            <a:ext cx="8471503" cy="4726980"/>
          </a:xfrm>
          <a:prstGeom prst="rect">
            <a:avLst/>
          </a:prstGeom>
        </p:spPr>
      </p:pic>
      <p:sp>
        <p:nvSpPr>
          <p:cNvPr id="7" name="TextBox 6">
            <a:extLst>
              <a:ext uri="{FF2B5EF4-FFF2-40B4-BE49-F238E27FC236}">
                <a16:creationId xmlns:a16="http://schemas.microsoft.com/office/drawing/2014/main" id="{88CB4350-8319-C20E-2FDE-9C5011DD7CFD}"/>
              </a:ext>
            </a:extLst>
          </p:cNvPr>
          <p:cNvSpPr txBox="1"/>
          <p:nvPr/>
        </p:nvSpPr>
        <p:spPr>
          <a:xfrm>
            <a:off x="2286000" y="-2438400"/>
            <a:ext cx="4876800" cy="1200329"/>
          </a:xfrm>
          <a:prstGeom prst="rect">
            <a:avLst/>
          </a:prstGeom>
          <a:noFill/>
        </p:spPr>
        <p:txBody>
          <a:bodyPr wrap="square" rtlCol="0">
            <a:spAutoFit/>
          </a:bodyPr>
          <a:lstStyle/>
          <a:p>
            <a:r>
              <a:rPr lang="en-US" dirty="0"/>
              <a:t>Example 2 of 3 : BIM Spent Report (Python and Power Bi)</a:t>
            </a:r>
          </a:p>
          <a:p>
            <a:r>
              <a:rPr lang="en-US" b="1" dirty="0"/>
              <a:t>Goal: To learn how Revit and AutoCAD are used</a:t>
            </a:r>
          </a:p>
        </p:txBody>
      </p:sp>
      <p:sp>
        <p:nvSpPr>
          <p:cNvPr id="8" name="TextBox 7">
            <a:extLst>
              <a:ext uri="{FF2B5EF4-FFF2-40B4-BE49-F238E27FC236}">
                <a16:creationId xmlns:a16="http://schemas.microsoft.com/office/drawing/2014/main" id="{DED8A660-DFE5-2C3D-7FB6-C63CCCCEC6C5}"/>
              </a:ext>
            </a:extLst>
          </p:cNvPr>
          <p:cNvSpPr txBox="1"/>
          <p:nvPr/>
        </p:nvSpPr>
        <p:spPr>
          <a:xfrm>
            <a:off x="1981200" y="-5334000"/>
            <a:ext cx="5181600" cy="2862322"/>
          </a:xfrm>
          <a:prstGeom prst="rect">
            <a:avLst/>
          </a:prstGeom>
          <a:noFill/>
        </p:spPr>
        <p:txBody>
          <a:bodyPr wrap="square" rtlCol="0">
            <a:spAutoFit/>
          </a:bodyPr>
          <a:lstStyle/>
          <a:p>
            <a:r>
              <a:rPr lang="en-US" b="1" dirty="0"/>
              <a:t>Data Used:</a:t>
            </a:r>
          </a:p>
          <a:p>
            <a:endParaRPr lang="en-US" dirty="0"/>
          </a:p>
          <a:p>
            <a:r>
              <a:rPr lang="en-US" dirty="0"/>
              <a:t>Labor spent</a:t>
            </a:r>
          </a:p>
          <a:p>
            <a:r>
              <a:rPr lang="en-US" dirty="0"/>
              <a:t>Software usage (Revit and AutoCAD) </a:t>
            </a:r>
          </a:p>
          <a:p>
            <a:r>
              <a:rPr lang="en-US" dirty="0"/>
              <a:t>	Per person on project</a:t>
            </a:r>
          </a:p>
          <a:p>
            <a:r>
              <a:rPr lang="en-US" dirty="0"/>
              <a:t>Project numbers</a:t>
            </a:r>
          </a:p>
          <a:p>
            <a:r>
              <a:rPr lang="en-US" dirty="0" err="1"/>
              <a:t>Project_software</a:t>
            </a:r>
            <a:endParaRPr lang="en-US" dirty="0"/>
          </a:p>
          <a:p>
            <a:endParaRPr lang="en-US" dirty="0"/>
          </a:p>
          <a:p>
            <a:pPr marL="285750" indent="-285750">
              <a:buFont typeface="Arial" panose="020B0604020202020204" pitchFamily="34" charset="0"/>
              <a:buChar char="•"/>
            </a:pPr>
            <a:endParaRPr lang="en-US" dirty="0"/>
          </a:p>
          <a:p>
            <a:endParaRPr lang="en-US" dirty="0"/>
          </a:p>
        </p:txBody>
      </p:sp>
      <p:pic>
        <p:nvPicPr>
          <p:cNvPr id="9" name="Graphic 8" descr="Database with solid fill">
            <a:extLst>
              <a:ext uri="{FF2B5EF4-FFF2-40B4-BE49-F238E27FC236}">
                <a16:creationId xmlns:a16="http://schemas.microsoft.com/office/drawing/2014/main" id="{D4EC364D-4016-9D49-FC95-28A496BED1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39600" y="4688880"/>
            <a:ext cx="1371600" cy="1371600"/>
          </a:xfrm>
          <a:prstGeom prst="rect">
            <a:avLst/>
          </a:prstGeom>
        </p:spPr>
      </p:pic>
      <p:pic>
        <p:nvPicPr>
          <p:cNvPr id="4" name="Picture 3">
            <a:extLst>
              <a:ext uri="{FF2B5EF4-FFF2-40B4-BE49-F238E27FC236}">
                <a16:creationId xmlns:a16="http://schemas.microsoft.com/office/drawing/2014/main" id="{4DCC6446-3CAE-2938-3753-CF164C2A0931}"/>
              </a:ext>
            </a:extLst>
          </p:cNvPr>
          <p:cNvPicPr>
            <a:picLocks noChangeAspect="1"/>
          </p:cNvPicPr>
          <p:nvPr/>
        </p:nvPicPr>
        <p:blipFill>
          <a:blip r:embed="rId9"/>
          <a:stretch>
            <a:fillRect/>
          </a:stretch>
        </p:blipFill>
        <p:spPr>
          <a:xfrm>
            <a:off x="9677400" y="6467876"/>
            <a:ext cx="92160" cy="85324"/>
          </a:xfrm>
          <a:prstGeom prst="rect">
            <a:avLst/>
          </a:prstGeom>
        </p:spPr>
      </p:pic>
    </p:spTree>
    <p:extLst>
      <p:ext uri="{BB962C8B-B14F-4D97-AF65-F5344CB8AC3E}">
        <p14:creationId xmlns:p14="http://schemas.microsoft.com/office/powerpoint/2010/main" val="70004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8" name="Content Placeholder 2">
            <a:extLst>
              <a:ext uri="{FF2B5EF4-FFF2-40B4-BE49-F238E27FC236}">
                <a16:creationId xmlns:a16="http://schemas.microsoft.com/office/drawing/2014/main" id="{371C61F7-8690-4650-6B93-1B1D2063A0BA}"/>
              </a:ext>
            </a:extLst>
          </p:cNvPr>
          <p:cNvSpPr txBox="1">
            <a:spLocks/>
          </p:cNvSpPr>
          <p:nvPr/>
        </p:nvSpPr>
        <p:spPr>
          <a:xfrm>
            <a:off x="457200" y="9296400"/>
            <a:ext cx="8229600" cy="4038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a:t>High-level programming language</a:t>
            </a:r>
          </a:p>
          <a:p>
            <a:r>
              <a:rPr lang="en-US" kern="0"/>
              <a:t>Often used to build websites, software, automate tasks, and conduct data analysis</a:t>
            </a:r>
          </a:p>
          <a:p>
            <a:r>
              <a:rPr lang="en-US" kern="0"/>
              <a:t>Use as a scripting or glue language to connect existing components together </a:t>
            </a:r>
            <a:r>
              <a:rPr lang="en-US" kern="0">
                <a:solidFill>
                  <a:srgbClr val="666666"/>
                </a:solidFill>
                <a:latin typeface="SourceSansProRegular"/>
              </a:rPr>
              <a:t>https://www.python.org/doc/essays/blurb/</a:t>
            </a:r>
            <a:endParaRPr lang="en-US" kern="0"/>
          </a:p>
          <a:p>
            <a:endParaRPr lang="en-US" kern="0" dirty="0"/>
          </a:p>
        </p:txBody>
      </p:sp>
      <p:sp>
        <p:nvSpPr>
          <p:cNvPr id="3" name="Title 1">
            <a:extLst>
              <a:ext uri="{FF2B5EF4-FFF2-40B4-BE49-F238E27FC236}">
                <a16:creationId xmlns:a16="http://schemas.microsoft.com/office/drawing/2014/main" id="{881C9188-067B-1CAB-2580-9E7CCB01B679}"/>
              </a:ext>
            </a:extLst>
          </p:cNvPr>
          <p:cNvSpPr txBox="1">
            <a:spLocks/>
          </p:cNvSpPr>
          <p:nvPr/>
        </p:nvSpPr>
        <p:spPr>
          <a:xfrm>
            <a:off x="457200" y="99060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Introduction</a:t>
            </a:r>
            <a:endParaRPr lang="en-US" kern="0" dirty="0"/>
          </a:p>
        </p:txBody>
      </p:sp>
      <p:sp>
        <p:nvSpPr>
          <p:cNvPr id="4" name="Content Placeholder 2">
            <a:extLst>
              <a:ext uri="{FF2B5EF4-FFF2-40B4-BE49-F238E27FC236}">
                <a16:creationId xmlns:a16="http://schemas.microsoft.com/office/drawing/2014/main" id="{4A333731-0E55-EFA6-6144-824BE47D5368}"/>
              </a:ext>
            </a:extLst>
          </p:cNvPr>
          <p:cNvSpPr txBox="1">
            <a:spLocks/>
          </p:cNvSpPr>
          <p:nvPr/>
        </p:nvSpPr>
        <p:spPr>
          <a:xfrm>
            <a:off x="457200" y="1981200"/>
            <a:ext cx="8229600" cy="4038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Dalton Goodwin</a:t>
            </a:r>
          </a:p>
          <a:p>
            <a:r>
              <a:rPr lang="en-US" kern="0" dirty="0"/>
              <a:t>Work at Henderson Engineers</a:t>
            </a:r>
          </a:p>
          <a:p>
            <a:r>
              <a:rPr lang="en-US" kern="0" dirty="0"/>
              <a:t>Retail BIM TM (Technical Manager)</a:t>
            </a:r>
          </a:p>
          <a:p>
            <a:r>
              <a:rPr lang="en-US" kern="0" dirty="0"/>
              <a:t>Have used Python for 4+ years</a:t>
            </a:r>
          </a:p>
          <a:p>
            <a:r>
              <a:rPr lang="en-US" kern="0" dirty="0"/>
              <a:t>Working with design technology 6+ years</a:t>
            </a:r>
          </a:p>
          <a:p>
            <a:r>
              <a:rPr lang="en-US" kern="0" dirty="0"/>
              <a:t>Experience in Architecture and Engineering</a:t>
            </a:r>
          </a:p>
        </p:txBody>
      </p:sp>
      <p:pic>
        <p:nvPicPr>
          <p:cNvPr id="5" name="Picture 4" descr="A person with his arms crossed&#10;&#10;Description automatically generated with medium confidence">
            <a:extLst>
              <a:ext uri="{FF2B5EF4-FFF2-40B4-BE49-F238E27FC236}">
                <a16:creationId xmlns:a16="http://schemas.microsoft.com/office/drawing/2014/main" id="{04A8570C-204F-BD77-121C-46D37A233923}"/>
              </a:ext>
            </a:extLst>
          </p:cNvPr>
          <p:cNvPicPr>
            <a:picLocks noChangeAspect="1"/>
          </p:cNvPicPr>
          <p:nvPr/>
        </p:nvPicPr>
        <p:blipFill rotWithShape="1">
          <a:blip r:embed="rId2"/>
          <a:srcRect l="22895" t="3448" r="18232" b="55173"/>
          <a:stretch/>
        </p:blipFill>
        <p:spPr>
          <a:xfrm>
            <a:off x="6934200" y="1104900"/>
            <a:ext cx="2057400" cy="2057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25770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chart&#10;&#10;Description automatically generated">
            <a:extLst>
              <a:ext uri="{FF2B5EF4-FFF2-40B4-BE49-F238E27FC236}">
                <a16:creationId xmlns:a16="http://schemas.microsoft.com/office/drawing/2014/main" id="{ACE16ABF-8D6C-29BF-35F0-2082BECFF99E}"/>
              </a:ext>
            </a:extLst>
          </p:cNvPr>
          <p:cNvPicPr>
            <a:picLocks noChangeAspect="1"/>
          </p:cNvPicPr>
          <p:nvPr/>
        </p:nvPicPr>
        <p:blipFill>
          <a:blip r:embed="rId3"/>
          <a:stretch>
            <a:fillRect/>
          </a:stretch>
        </p:blipFill>
        <p:spPr>
          <a:xfrm>
            <a:off x="357319" y="1308100"/>
            <a:ext cx="8481881" cy="4726980"/>
          </a:xfrm>
          <a:prstGeom prst="rect">
            <a:avLst/>
          </a:prstGeom>
        </p:spPr>
      </p:pic>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7" name="TextBox 6">
            <a:extLst>
              <a:ext uri="{FF2B5EF4-FFF2-40B4-BE49-F238E27FC236}">
                <a16:creationId xmlns:a16="http://schemas.microsoft.com/office/drawing/2014/main" id="{88CB4350-8319-C20E-2FDE-9C5011DD7CFD}"/>
              </a:ext>
            </a:extLst>
          </p:cNvPr>
          <p:cNvSpPr txBox="1"/>
          <p:nvPr/>
        </p:nvSpPr>
        <p:spPr>
          <a:xfrm>
            <a:off x="2286000" y="-2438400"/>
            <a:ext cx="4876800" cy="1200329"/>
          </a:xfrm>
          <a:prstGeom prst="rect">
            <a:avLst/>
          </a:prstGeom>
          <a:noFill/>
        </p:spPr>
        <p:txBody>
          <a:bodyPr wrap="square" rtlCol="0">
            <a:spAutoFit/>
          </a:bodyPr>
          <a:lstStyle/>
          <a:p>
            <a:r>
              <a:rPr lang="en-US" dirty="0"/>
              <a:t>Example 2 of 3 : BIM Spent Report (Python and Power Bi)</a:t>
            </a:r>
          </a:p>
          <a:p>
            <a:r>
              <a:rPr lang="en-US" b="1" dirty="0"/>
              <a:t>Goal: To learn how Revit and AutoCAD are used</a:t>
            </a:r>
          </a:p>
        </p:txBody>
      </p:sp>
      <p:sp>
        <p:nvSpPr>
          <p:cNvPr id="8" name="TextBox 7">
            <a:extLst>
              <a:ext uri="{FF2B5EF4-FFF2-40B4-BE49-F238E27FC236}">
                <a16:creationId xmlns:a16="http://schemas.microsoft.com/office/drawing/2014/main" id="{DED8A660-DFE5-2C3D-7FB6-C63CCCCEC6C5}"/>
              </a:ext>
            </a:extLst>
          </p:cNvPr>
          <p:cNvSpPr txBox="1"/>
          <p:nvPr/>
        </p:nvSpPr>
        <p:spPr>
          <a:xfrm>
            <a:off x="1981200" y="-5334000"/>
            <a:ext cx="5181600" cy="2862322"/>
          </a:xfrm>
          <a:prstGeom prst="rect">
            <a:avLst/>
          </a:prstGeom>
          <a:noFill/>
        </p:spPr>
        <p:txBody>
          <a:bodyPr wrap="square" rtlCol="0">
            <a:spAutoFit/>
          </a:bodyPr>
          <a:lstStyle/>
          <a:p>
            <a:r>
              <a:rPr lang="en-US" b="1" dirty="0"/>
              <a:t>Data Used:</a:t>
            </a:r>
          </a:p>
          <a:p>
            <a:endParaRPr lang="en-US" dirty="0"/>
          </a:p>
          <a:p>
            <a:r>
              <a:rPr lang="en-US" dirty="0"/>
              <a:t>Labor spent</a:t>
            </a:r>
          </a:p>
          <a:p>
            <a:r>
              <a:rPr lang="en-US" dirty="0"/>
              <a:t>Software usage (Revit and AutoCAD) </a:t>
            </a:r>
          </a:p>
          <a:p>
            <a:r>
              <a:rPr lang="en-US" dirty="0"/>
              <a:t>	Per person on project</a:t>
            </a:r>
          </a:p>
          <a:p>
            <a:r>
              <a:rPr lang="en-US" dirty="0"/>
              <a:t>Project numbers</a:t>
            </a:r>
          </a:p>
          <a:p>
            <a:r>
              <a:rPr lang="en-US" dirty="0" err="1"/>
              <a:t>Project_software</a:t>
            </a:r>
            <a:endParaRPr lang="en-US" dirty="0"/>
          </a:p>
          <a:p>
            <a:endParaRPr lang="en-US" dirty="0"/>
          </a:p>
          <a:p>
            <a:pPr marL="285750" indent="-285750">
              <a:buFont typeface="Arial" panose="020B0604020202020204" pitchFamily="34" charset="0"/>
              <a:buChar char="•"/>
            </a:pPr>
            <a:endParaRPr lang="en-US" dirty="0"/>
          </a:p>
          <a:p>
            <a:endParaRPr lang="en-US" dirty="0"/>
          </a:p>
        </p:txBody>
      </p:sp>
      <p:pic>
        <p:nvPicPr>
          <p:cNvPr id="9" name="Graphic 8" descr="Database with solid fill">
            <a:extLst>
              <a:ext uri="{FF2B5EF4-FFF2-40B4-BE49-F238E27FC236}">
                <a16:creationId xmlns:a16="http://schemas.microsoft.com/office/drawing/2014/main" id="{D4EC364D-4016-9D49-FC95-28A496BED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39600" y="4688880"/>
            <a:ext cx="1371600" cy="1371600"/>
          </a:xfrm>
          <a:prstGeom prst="rect">
            <a:avLst/>
          </a:prstGeom>
        </p:spPr>
      </p:pic>
      <p:pic>
        <p:nvPicPr>
          <p:cNvPr id="4" name="Picture 3">
            <a:extLst>
              <a:ext uri="{FF2B5EF4-FFF2-40B4-BE49-F238E27FC236}">
                <a16:creationId xmlns:a16="http://schemas.microsoft.com/office/drawing/2014/main" id="{4DCC6446-3CAE-2938-3753-CF164C2A0931}"/>
              </a:ext>
            </a:extLst>
          </p:cNvPr>
          <p:cNvPicPr>
            <a:picLocks noChangeAspect="1"/>
          </p:cNvPicPr>
          <p:nvPr/>
        </p:nvPicPr>
        <p:blipFill>
          <a:blip r:embed="rId6"/>
          <a:stretch>
            <a:fillRect/>
          </a:stretch>
        </p:blipFill>
        <p:spPr>
          <a:xfrm>
            <a:off x="4609605" y="2743200"/>
            <a:ext cx="3368760" cy="3118881"/>
          </a:xfrm>
          <a:prstGeom prst="rect">
            <a:avLst/>
          </a:prstGeom>
          <a:ln w="25400">
            <a:solidFill>
              <a:srgbClr val="89A4A7"/>
            </a:solidFill>
          </a:ln>
        </p:spPr>
      </p:pic>
    </p:spTree>
    <p:extLst>
      <p:ext uri="{BB962C8B-B14F-4D97-AF65-F5344CB8AC3E}">
        <p14:creationId xmlns:p14="http://schemas.microsoft.com/office/powerpoint/2010/main" val="3795991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981200" y="1447800"/>
            <a:ext cx="5181600" cy="2862322"/>
          </a:xfrm>
          <a:prstGeom prst="rect">
            <a:avLst/>
          </a:prstGeom>
          <a:noFill/>
        </p:spPr>
        <p:txBody>
          <a:bodyPr wrap="square" rtlCol="0">
            <a:spAutoFit/>
          </a:bodyPr>
          <a:lstStyle/>
          <a:p>
            <a:r>
              <a:rPr lang="en-US" b="1" dirty="0"/>
              <a:t>Data Used:</a:t>
            </a:r>
          </a:p>
          <a:p>
            <a:endParaRPr lang="en-US" dirty="0"/>
          </a:p>
          <a:p>
            <a:pPr marL="285750" indent="-285750">
              <a:buFont typeface="Arial" panose="020B0604020202020204" pitchFamily="34" charset="0"/>
              <a:buChar char="•"/>
            </a:pPr>
            <a:r>
              <a:rPr lang="en-US" dirty="0"/>
              <a:t>Labor spent (Labor </a:t>
            </a:r>
            <a:r>
              <a:rPr lang="en-US" dirty="0" err="1"/>
              <a:t>db</a:t>
            </a:r>
            <a:r>
              <a:rPr lang="en-US" dirty="0"/>
              <a:t> SQL)</a:t>
            </a:r>
          </a:p>
          <a:p>
            <a:pPr marL="285750" indent="-285750">
              <a:buFont typeface="Arial" panose="020B0604020202020204" pitchFamily="34" charset="0"/>
              <a:buChar char="•"/>
            </a:pPr>
            <a:r>
              <a:rPr lang="en-US" dirty="0"/>
              <a:t>Software usage (Usage </a:t>
            </a:r>
            <a:r>
              <a:rPr lang="en-US" dirty="0" err="1"/>
              <a:t>db</a:t>
            </a:r>
            <a:r>
              <a:rPr lang="en-US" dirty="0"/>
              <a:t> SQL) </a:t>
            </a:r>
          </a:p>
          <a:p>
            <a:r>
              <a:rPr lang="en-US" dirty="0"/>
              <a:t>	Per person on project</a:t>
            </a:r>
          </a:p>
          <a:p>
            <a:pPr marL="285750" indent="-285750">
              <a:buFont typeface="Arial" panose="020B0604020202020204" pitchFamily="34" charset="0"/>
              <a:buChar char="•"/>
            </a:pPr>
            <a:r>
              <a:rPr lang="en-US" dirty="0"/>
              <a:t>Project numbers (Project </a:t>
            </a:r>
            <a:r>
              <a:rPr lang="en-US" dirty="0" err="1"/>
              <a:t>db</a:t>
            </a:r>
            <a:r>
              <a:rPr lang="en-US" dirty="0"/>
              <a:t> SQL)</a:t>
            </a:r>
          </a:p>
          <a:p>
            <a:pPr marL="285750" indent="-285750">
              <a:buFont typeface="Arial" panose="020B0604020202020204" pitchFamily="34" charset="0"/>
              <a:buChar char="•"/>
            </a:pPr>
            <a:r>
              <a:rPr lang="en-US" dirty="0" err="1"/>
              <a:t>Project_software</a:t>
            </a:r>
            <a:r>
              <a:rPr lang="en-US" dirty="0"/>
              <a:t> (Custom data)</a:t>
            </a:r>
          </a:p>
          <a:p>
            <a:endParaRPr lang="en-US" dirty="0"/>
          </a:p>
          <a:p>
            <a:pPr marL="285750" indent="-285750">
              <a:buFont typeface="Arial" panose="020B0604020202020204" pitchFamily="34" charset="0"/>
              <a:buChar char="•"/>
            </a:pPr>
            <a:endParaRPr lang="en-US" dirty="0"/>
          </a:p>
          <a:p>
            <a:endParaRPr lang="en-US" dirty="0"/>
          </a:p>
        </p:txBody>
      </p:sp>
      <p:pic>
        <p:nvPicPr>
          <p:cNvPr id="8" name="Graphic 7" descr="Database with solid fill">
            <a:extLst>
              <a:ext uri="{FF2B5EF4-FFF2-40B4-BE49-F238E27FC236}">
                <a16:creationId xmlns:a16="http://schemas.microsoft.com/office/drawing/2014/main" id="{B3B9DD31-4139-5F3E-2BC6-A4038DBDBB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200" y="4419600"/>
            <a:ext cx="1371600" cy="1371600"/>
          </a:xfrm>
          <a:prstGeom prst="rect">
            <a:avLst/>
          </a:prstGeom>
        </p:spPr>
      </p:pic>
      <p:pic>
        <p:nvPicPr>
          <p:cNvPr id="5" name="Picture 4" descr="Graphical user interface, chart&#10;&#10;Description automatically generated">
            <a:extLst>
              <a:ext uri="{FF2B5EF4-FFF2-40B4-BE49-F238E27FC236}">
                <a16:creationId xmlns:a16="http://schemas.microsoft.com/office/drawing/2014/main" id="{FD5B7E2C-AAA5-1183-2D86-8EF4613EB307}"/>
              </a:ext>
            </a:extLst>
          </p:cNvPr>
          <p:cNvPicPr>
            <a:picLocks noChangeAspect="1"/>
          </p:cNvPicPr>
          <p:nvPr/>
        </p:nvPicPr>
        <p:blipFill>
          <a:blip r:embed="rId5"/>
          <a:stretch>
            <a:fillRect/>
          </a:stretch>
        </p:blipFill>
        <p:spPr>
          <a:xfrm>
            <a:off x="662119" y="8979158"/>
            <a:ext cx="8481881" cy="4726980"/>
          </a:xfrm>
          <a:prstGeom prst="rect">
            <a:avLst/>
          </a:prstGeom>
        </p:spPr>
      </p:pic>
      <p:pic>
        <p:nvPicPr>
          <p:cNvPr id="7" name="Picture 6">
            <a:extLst>
              <a:ext uri="{FF2B5EF4-FFF2-40B4-BE49-F238E27FC236}">
                <a16:creationId xmlns:a16="http://schemas.microsoft.com/office/drawing/2014/main" id="{1D1B8902-1975-8BF2-4DDA-C530960B3E9C}"/>
              </a:ext>
            </a:extLst>
          </p:cNvPr>
          <p:cNvPicPr>
            <a:picLocks noChangeAspect="1"/>
          </p:cNvPicPr>
          <p:nvPr/>
        </p:nvPicPr>
        <p:blipFill>
          <a:blip r:embed="rId6"/>
          <a:stretch>
            <a:fillRect/>
          </a:stretch>
        </p:blipFill>
        <p:spPr>
          <a:xfrm>
            <a:off x="4914405" y="10414258"/>
            <a:ext cx="3368760" cy="3118881"/>
          </a:xfrm>
          <a:prstGeom prst="rect">
            <a:avLst/>
          </a:prstGeom>
          <a:ln w="25400">
            <a:solidFill>
              <a:srgbClr val="89A4A7"/>
            </a:solidFill>
          </a:ln>
        </p:spPr>
      </p:pic>
    </p:spTree>
    <p:extLst>
      <p:ext uri="{BB962C8B-B14F-4D97-AF65-F5344CB8AC3E}">
        <p14:creationId xmlns:p14="http://schemas.microsoft.com/office/powerpoint/2010/main" val="162940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981200" y="1447800"/>
            <a:ext cx="5181600" cy="2862322"/>
          </a:xfrm>
          <a:prstGeom prst="rect">
            <a:avLst/>
          </a:prstGeom>
          <a:noFill/>
        </p:spPr>
        <p:txBody>
          <a:bodyPr wrap="square" rtlCol="0">
            <a:spAutoFit/>
          </a:bodyPr>
          <a:lstStyle/>
          <a:p>
            <a:r>
              <a:rPr lang="en-US" b="1" dirty="0"/>
              <a:t>Data Used:</a:t>
            </a:r>
          </a:p>
          <a:p>
            <a:endParaRPr lang="en-US" dirty="0"/>
          </a:p>
          <a:p>
            <a:pPr marL="285750" indent="-285750">
              <a:buFont typeface="Arial" panose="020B0604020202020204" pitchFamily="34" charset="0"/>
              <a:buChar char="•"/>
            </a:pPr>
            <a:r>
              <a:rPr lang="en-US" dirty="0"/>
              <a:t>Labor spent (Labor </a:t>
            </a:r>
            <a:r>
              <a:rPr lang="en-US" dirty="0" err="1"/>
              <a:t>db</a:t>
            </a:r>
            <a:r>
              <a:rPr lang="en-US" dirty="0"/>
              <a:t> SQL)</a:t>
            </a:r>
          </a:p>
          <a:p>
            <a:pPr marL="285750" indent="-285750">
              <a:buFont typeface="Arial" panose="020B0604020202020204" pitchFamily="34" charset="0"/>
              <a:buChar char="•"/>
            </a:pPr>
            <a:r>
              <a:rPr lang="en-US" dirty="0"/>
              <a:t>Software usage (Usage </a:t>
            </a:r>
            <a:r>
              <a:rPr lang="en-US" dirty="0" err="1"/>
              <a:t>db</a:t>
            </a:r>
            <a:r>
              <a:rPr lang="en-US" dirty="0"/>
              <a:t> SQL) </a:t>
            </a:r>
          </a:p>
          <a:p>
            <a:r>
              <a:rPr lang="en-US" dirty="0"/>
              <a:t>	Per person on project</a:t>
            </a:r>
          </a:p>
          <a:p>
            <a:pPr marL="285750" indent="-285750">
              <a:buFont typeface="Arial" panose="020B0604020202020204" pitchFamily="34" charset="0"/>
              <a:buChar char="•"/>
            </a:pPr>
            <a:r>
              <a:rPr lang="en-US" dirty="0"/>
              <a:t>Project numbers (Project </a:t>
            </a:r>
            <a:r>
              <a:rPr lang="en-US" dirty="0" err="1"/>
              <a:t>db</a:t>
            </a:r>
            <a:r>
              <a:rPr lang="en-US" dirty="0"/>
              <a:t> SQL)</a:t>
            </a:r>
          </a:p>
          <a:p>
            <a:pPr marL="285750" indent="-285750">
              <a:buFont typeface="Arial" panose="020B0604020202020204" pitchFamily="34" charset="0"/>
              <a:buChar char="•"/>
            </a:pPr>
            <a:r>
              <a:rPr lang="en-US" b="1" dirty="0" err="1"/>
              <a:t>Project_software</a:t>
            </a:r>
            <a:r>
              <a:rPr lang="en-US" b="1" dirty="0"/>
              <a:t> (Custom data)</a:t>
            </a:r>
          </a:p>
          <a:p>
            <a:endParaRPr lang="en-US" dirty="0"/>
          </a:p>
          <a:p>
            <a:pPr marL="285750" indent="-28575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D15BC0E3-FDE4-6BE2-AC7C-90C1FD676716}"/>
              </a:ext>
            </a:extLst>
          </p:cNvPr>
          <p:cNvPicPr>
            <a:picLocks noChangeAspect="1"/>
          </p:cNvPicPr>
          <p:nvPr/>
        </p:nvPicPr>
        <p:blipFill>
          <a:blip r:embed="rId3"/>
          <a:stretch>
            <a:fillRect/>
          </a:stretch>
        </p:blipFill>
        <p:spPr>
          <a:xfrm>
            <a:off x="3333905" y="3810000"/>
            <a:ext cx="2476190" cy="2114286"/>
          </a:xfrm>
          <a:prstGeom prst="rect">
            <a:avLst/>
          </a:prstGeom>
        </p:spPr>
      </p:pic>
      <p:pic>
        <p:nvPicPr>
          <p:cNvPr id="11" name="Picture 10">
            <a:extLst>
              <a:ext uri="{FF2B5EF4-FFF2-40B4-BE49-F238E27FC236}">
                <a16:creationId xmlns:a16="http://schemas.microsoft.com/office/drawing/2014/main" id="{5A80E718-95F2-2B4A-06E0-A5514487F022}"/>
              </a:ext>
            </a:extLst>
          </p:cNvPr>
          <p:cNvPicPr>
            <a:picLocks noChangeAspect="1"/>
          </p:cNvPicPr>
          <p:nvPr/>
        </p:nvPicPr>
        <p:blipFill>
          <a:blip r:embed="rId4"/>
          <a:stretch>
            <a:fillRect/>
          </a:stretch>
        </p:blipFill>
        <p:spPr>
          <a:xfrm>
            <a:off x="2438662" y="3491074"/>
            <a:ext cx="857143" cy="819048"/>
          </a:xfrm>
          <a:prstGeom prst="rect">
            <a:avLst/>
          </a:prstGeom>
        </p:spPr>
      </p:pic>
      <p:pic>
        <p:nvPicPr>
          <p:cNvPr id="12" name="Picture 11">
            <a:extLst>
              <a:ext uri="{FF2B5EF4-FFF2-40B4-BE49-F238E27FC236}">
                <a16:creationId xmlns:a16="http://schemas.microsoft.com/office/drawing/2014/main" id="{8551B6B9-3D4B-A9C5-59A5-5864D3E02CBD}"/>
              </a:ext>
            </a:extLst>
          </p:cNvPr>
          <p:cNvPicPr>
            <a:picLocks noChangeAspect="1"/>
          </p:cNvPicPr>
          <p:nvPr/>
        </p:nvPicPr>
        <p:blipFill>
          <a:blip r:embed="rId5"/>
          <a:stretch>
            <a:fillRect/>
          </a:stretch>
        </p:blipFill>
        <p:spPr>
          <a:xfrm>
            <a:off x="2019300" y="10763381"/>
            <a:ext cx="2533333" cy="1047619"/>
          </a:xfrm>
          <a:prstGeom prst="rect">
            <a:avLst/>
          </a:prstGeom>
        </p:spPr>
      </p:pic>
      <p:pic>
        <p:nvPicPr>
          <p:cNvPr id="5" name="Graphic 4" descr="Database with solid fill">
            <a:extLst>
              <a:ext uri="{FF2B5EF4-FFF2-40B4-BE49-F238E27FC236}">
                <a16:creationId xmlns:a16="http://schemas.microsoft.com/office/drawing/2014/main" id="{CFD12672-F63C-A0B5-1701-BDA7682A36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4200" y="4419600"/>
            <a:ext cx="1371600" cy="1371600"/>
          </a:xfrm>
          <a:prstGeom prst="rect">
            <a:avLst/>
          </a:prstGeom>
        </p:spPr>
      </p:pic>
    </p:spTree>
    <p:extLst>
      <p:ext uri="{BB962C8B-B14F-4D97-AF65-F5344CB8AC3E}">
        <p14:creationId xmlns:p14="http://schemas.microsoft.com/office/powerpoint/2010/main" val="741763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981200" y="1447800"/>
            <a:ext cx="5181600" cy="2862322"/>
          </a:xfrm>
          <a:prstGeom prst="rect">
            <a:avLst/>
          </a:prstGeom>
          <a:noFill/>
        </p:spPr>
        <p:txBody>
          <a:bodyPr wrap="square" rtlCol="0">
            <a:spAutoFit/>
          </a:bodyPr>
          <a:lstStyle/>
          <a:p>
            <a:r>
              <a:rPr lang="en-US" b="1" dirty="0"/>
              <a:t>Data Used:</a:t>
            </a:r>
          </a:p>
          <a:p>
            <a:endParaRPr lang="en-US" dirty="0"/>
          </a:p>
          <a:p>
            <a:pPr marL="285750" indent="-285750">
              <a:buFont typeface="Arial" panose="020B0604020202020204" pitchFamily="34" charset="0"/>
              <a:buChar char="•"/>
            </a:pPr>
            <a:r>
              <a:rPr lang="en-US" dirty="0"/>
              <a:t>Labor spent (Labor </a:t>
            </a:r>
            <a:r>
              <a:rPr lang="en-US" dirty="0" err="1"/>
              <a:t>db</a:t>
            </a:r>
            <a:r>
              <a:rPr lang="en-US" dirty="0"/>
              <a:t> SQL)</a:t>
            </a:r>
          </a:p>
          <a:p>
            <a:pPr marL="285750" indent="-285750">
              <a:buFont typeface="Arial" panose="020B0604020202020204" pitchFamily="34" charset="0"/>
              <a:buChar char="•"/>
            </a:pPr>
            <a:r>
              <a:rPr lang="en-US" b="1" dirty="0"/>
              <a:t>Software usage (Usage </a:t>
            </a:r>
            <a:r>
              <a:rPr lang="en-US" b="1" dirty="0" err="1"/>
              <a:t>db</a:t>
            </a:r>
            <a:r>
              <a:rPr lang="en-US" b="1" dirty="0"/>
              <a:t> SQL) </a:t>
            </a:r>
          </a:p>
          <a:p>
            <a:r>
              <a:rPr lang="en-US" b="1" dirty="0"/>
              <a:t>	Per person on project</a:t>
            </a:r>
          </a:p>
          <a:p>
            <a:pPr marL="285750" indent="-285750">
              <a:buFont typeface="Arial" panose="020B0604020202020204" pitchFamily="34" charset="0"/>
              <a:buChar char="•"/>
            </a:pPr>
            <a:r>
              <a:rPr lang="en-US" dirty="0"/>
              <a:t>Project numbers (Project </a:t>
            </a:r>
            <a:r>
              <a:rPr lang="en-US" dirty="0" err="1"/>
              <a:t>db</a:t>
            </a:r>
            <a:r>
              <a:rPr lang="en-US" dirty="0"/>
              <a:t> SQL)</a:t>
            </a:r>
          </a:p>
          <a:p>
            <a:pPr marL="285750" indent="-285750">
              <a:buFont typeface="Arial" panose="020B0604020202020204" pitchFamily="34" charset="0"/>
              <a:buChar char="•"/>
            </a:pPr>
            <a:r>
              <a:rPr lang="en-US" dirty="0" err="1"/>
              <a:t>Project_software</a:t>
            </a:r>
            <a:r>
              <a:rPr lang="en-US" dirty="0"/>
              <a:t> (Custom data)</a:t>
            </a:r>
          </a:p>
          <a:p>
            <a:endParaRPr lang="en-US" dirty="0"/>
          </a:p>
          <a:p>
            <a:pPr marL="285750" indent="-28575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D15BC0E3-FDE4-6BE2-AC7C-90C1FD676716}"/>
              </a:ext>
            </a:extLst>
          </p:cNvPr>
          <p:cNvPicPr>
            <a:picLocks noChangeAspect="1"/>
          </p:cNvPicPr>
          <p:nvPr/>
        </p:nvPicPr>
        <p:blipFill>
          <a:blip r:embed="rId3"/>
          <a:stretch>
            <a:fillRect/>
          </a:stretch>
        </p:blipFill>
        <p:spPr>
          <a:xfrm>
            <a:off x="6115205" y="3810000"/>
            <a:ext cx="2476190" cy="2114286"/>
          </a:xfrm>
          <a:prstGeom prst="rect">
            <a:avLst/>
          </a:prstGeom>
        </p:spPr>
      </p:pic>
      <p:pic>
        <p:nvPicPr>
          <p:cNvPr id="7" name="Picture 6">
            <a:extLst>
              <a:ext uri="{FF2B5EF4-FFF2-40B4-BE49-F238E27FC236}">
                <a16:creationId xmlns:a16="http://schemas.microsoft.com/office/drawing/2014/main" id="{D8A60269-BE81-2A9D-63BA-A8B582D2C40B}"/>
              </a:ext>
            </a:extLst>
          </p:cNvPr>
          <p:cNvPicPr>
            <a:picLocks noChangeAspect="1"/>
          </p:cNvPicPr>
          <p:nvPr/>
        </p:nvPicPr>
        <p:blipFill>
          <a:blip r:embed="rId4"/>
          <a:stretch>
            <a:fillRect/>
          </a:stretch>
        </p:blipFill>
        <p:spPr>
          <a:xfrm>
            <a:off x="2086053" y="4667381"/>
            <a:ext cx="2533333" cy="1047619"/>
          </a:xfrm>
          <a:prstGeom prst="rect">
            <a:avLst/>
          </a:prstGeom>
        </p:spPr>
      </p:pic>
      <p:cxnSp>
        <p:nvCxnSpPr>
          <p:cNvPr id="6" name="Straight Arrow Connector 5">
            <a:extLst>
              <a:ext uri="{FF2B5EF4-FFF2-40B4-BE49-F238E27FC236}">
                <a16:creationId xmlns:a16="http://schemas.microsoft.com/office/drawing/2014/main" id="{9992C5EB-68E6-C290-7169-6100FFD7E917}"/>
              </a:ext>
            </a:extLst>
          </p:cNvPr>
          <p:cNvCxnSpPr>
            <a:cxnSpLocks/>
          </p:cNvCxnSpPr>
          <p:nvPr/>
        </p:nvCxnSpPr>
        <p:spPr>
          <a:xfrm flipH="1">
            <a:off x="4267200" y="3429000"/>
            <a:ext cx="1981200" cy="1104762"/>
          </a:xfrm>
          <a:prstGeom prst="straightConnector1">
            <a:avLst/>
          </a:prstGeom>
          <a:ln w="104775" cap="rnd">
            <a:solidFill>
              <a:srgbClr val="89A4A8"/>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818BD9-FCF8-1459-0E11-A1462265A665}"/>
              </a:ext>
            </a:extLst>
          </p:cNvPr>
          <p:cNvCxnSpPr/>
          <p:nvPr/>
        </p:nvCxnSpPr>
        <p:spPr>
          <a:xfrm>
            <a:off x="5867400" y="2514600"/>
            <a:ext cx="381000" cy="914400"/>
          </a:xfrm>
          <a:prstGeom prst="line">
            <a:avLst/>
          </a:prstGeom>
          <a:ln w="104775" cap="rnd">
            <a:solidFill>
              <a:srgbClr val="89A4A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731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BE2FF5-1988-625C-444C-61927FF167BB}"/>
              </a:ext>
            </a:extLst>
          </p:cNvPr>
          <p:cNvPicPr>
            <a:picLocks noChangeAspect="1"/>
          </p:cNvPicPr>
          <p:nvPr/>
        </p:nvPicPr>
        <p:blipFill>
          <a:blip r:embed="rId3"/>
          <a:stretch>
            <a:fillRect/>
          </a:stretch>
        </p:blipFill>
        <p:spPr>
          <a:xfrm>
            <a:off x="2086053" y="4667381"/>
            <a:ext cx="2533333" cy="1047619"/>
          </a:xfrm>
          <a:prstGeom prst="rect">
            <a:avLst/>
          </a:prstGeom>
        </p:spPr>
      </p:pic>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981200" y="1447800"/>
            <a:ext cx="5181600" cy="2862322"/>
          </a:xfrm>
          <a:prstGeom prst="rect">
            <a:avLst/>
          </a:prstGeom>
          <a:noFill/>
        </p:spPr>
        <p:txBody>
          <a:bodyPr wrap="square" rtlCol="0">
            <a:spAutoFit/>
          </a:bodyPr>
          <a:lstStyle/>
          <a:p>
            <a:r>
              <a:rPr lang="en-US" b="1" dirty="0"/>
              <a:t>Data Used:</a:t>
            </a:r>
          </a:p>
          <a:p>
            <a:endParaRPr lang="en-US" dirty="0"/>
          </a:p>
          <a:p>
            <a:pPr marL="285750" indent="-285750">
              <a:buFont typeface="Arial" panose="020B0604020202020204" pitchFamily="34" charset="0"/>
              <a:buChar char="•"/>
            </a:pPr>
            <a:r>
              <a:rPr lang="en-US" dirty="0"/>
              <a:t>Labor spent (Labor </a:t>
            </a:r>
            <a:r>
              <a:rPr lang="en-US" dirty="0" err="1"/>
              <a:t>db</a:t>
            </a:r>
            <a:r>
              <a:rPr lang="en-US" dirty="0"/>
              <a:t> SQL)</a:t>
            </a:r>
          </a:p>
          <a:p>
            <a:pPr marL="285750" indent="-285750">
              <a:buFont typeface="Arial" panose="020B0604020202020204" pitchFamily="34" charset="0"/>
              <a:buChar char="•"/>
            </a:pPr>
            <a:r>
              <a:rPr lang="en-US" b="1" dirty="0"/>
              <a:t>Software usage (Usage </a:t>
            </a:r>
            <a:r>
              <a:rPr lang="en-US" b="1" dirty="0" err="1"/>
              <a:t>db</a:t>
            </a:r>
            <a:r>
              <a:rPr lang="en-US" b="1" dirty="0"/>
              <a:t> SQL) </a:t>
            </a:r>
          </a:p>
          <a:p>
            <a:r>
              <a:rPr lang="en-US" b="1" dirty="0"/>
              <a:t>	Per person on project</a:t>
            </a:r>
          </a:p>
          <a:p>
            <a:pPr marL="285750" indent="-285750">
              <a:buFont typeface="Arial" panose="020B0604020202020204" pitchFamily="34" charset="0"/>
              <a:buChar char="•"/>
            </a:pPr>
            <a:r>
              <a:rPr lang="en-US" dirty="0"/>
              <a:t>Project numbers (Project </a:t>
            </a:r>
            <a:r>
              <a:rPr lang="en-US" dirty="0" err="1"/>
              <a:t>db</a:t>
            </a:r>
            <a:r>
              <a:rPr lang="en-US" dirty="0"/>
              <a:t> SQL)</a:t>
            </a:r>
          </a:p>
          <a:p>
            <a:pPr marL="285750" indent="-285750">
              <a:buFont typeface="Arial" panose="020B0604020202020204" pitchFamily="34" charset="0"/>
              <a:buChar char="•"/>
            </a:pPr>
            <a:r>
              <a:rPr lang="en-US" dirty="0" err="1"/>
              <a:t>Project_software</a:t>
            </a:r>
            <a:r>
              <a:rPr lang="en-US" dirty="0"/>
              <a:t> (Custom data)</a:t>
            </a:r>
          </a:p>
          <a:p>
            <a:endParaRPr lang="en-US" dirty="0"/>
          </a:p>
          <a:p>
            <a:pPr marL="285750" indent="-28575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D15BC0E3-FDE4-6BE2-AC7C-90C1FD676716}"/>
              </a:ext>
            </a:extLst>
          </p:cNvPr>
          <p:cNvPicPr>
            <a:picLocks noChangeAspect="1"/>
          </p:cNvPicPr>
          <p:nvPr/>
        </p:nvPicPr>
        <p:blipFill>
          <a:blip r:embed="rId4"/>
          <a:stretch>
            <a:fillRect/>
          </a:stretch>
        </p:blipFill>
        <p:spPr>
          <a:xfrm>
            <a:off x="6115205" y="3810000"/>
            <a:ext cx="2476190" cy="2114286"/>
          </a:xfrm>
          <a:prstGeom prst="rect">
            <a:avLst/>
          </a:prstGeom>
        </p:spPr>
      </p:pic>
      <p:pic>
        <p:nvPicPr>
          <p:cNvPr id="16388" name="Picture 4">
            <a:extLst>
              <a:ext uri="{FF2B5EF4-FFF2-40B4-BE49-F238E27FC236}">
                <a16:creationId xmlns:a16="http://schemas.microsoft.com/office/drawing/2014/main" id="{A189C653-73CA-EEED-216A-FADBED0253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581400"/>
            <a:ext cx="323850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255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981200" y="1447800"/>
            <a:ext cx="5181600" cy="2862322"/>
          </a:xfrm>
          <a:prstGeom prst="rect">
            <a:avLst/>
          </a:prstGeom>
          <a:noFill/>
        </p:spPr>
        <p:txBody>
          <a:bodyPr wrap="square" rtlCol="0">
            <a:spAutoFit/>
          </a:bodyPr>
          <a:lstStyle/>
          <a:p>
            <a:r>
              <a:rPr lang="en-US" b="1" dirty="0"/>
              <a:t>Data Used:</a:t>
            </a:r>
          </a:p>
          <a:p>
            <a:endParaRPr lang="en-US" dirty="0"/>
          </a:p>
          <a:p>
            <a:pPr marL="285750" indent="-285750">
              <a:buFont typeface="Arial" panose="020B0604020202020204" pitchFamily="34" charset="0"/>
              <a:buChar char="•"/>
            </a:pPr>
            <a:r>
              <a:rPr lang="en-US" dirty="0"/>
              <a:t>Labor spent (Labor </a:t>
            </a:r>
            <a:r>
              <a:rPr lang="en-US" dirty="0" err="1"/>
              <a:t>db</a:t>
            </a:r>
            <a:r>
              <a:rPr lang="en-US" dirty="0"/>
              <a:t> SQL)</a:t>
            </a:r>
          </a:p>
          <a:p>
            <a:pPr marL="285750" indent="-285750">
              <a:buFont typeface="Arial" panose="020B0604020202020204" pitchFamily="34" charset="0"/>
              <a:buChar char="•"/>
            </a:pPr>
            <a:r>
              <a:rPr lang="en-US" b="1" dirty="0"/>
              <a:t>Software usage (Usage </a:t>
            </a:r>
            <a:r>
              <a:rPr lang="en-US" b="1" dirty="0" err="1"/>
              <a:t>db</a:t>
            </a:r>
            <a:r>
              <a:rPr lang="en-US" b="1" dirty="0"/>
              <a:t> SQL) </a:t>
            </a:r>
          </a:p>
          <a:p>
            <a:r>
              <a:rPr lang="en-US" b="1" dirty="0"/>
              <a:t>	Per person on project</a:t>
            </a:r>
          </a:p>
          <a:p>
            <a:pPr marL="285750" indent="-285750">
              <a:buFont typeface="Arial" panose="020B0604020202020204" pitchFamily="34" charset="0"/>
              <a:buChar char="•"/>
            </a:pPr>
            <a:r>
              <a:rPr lang="en-US" dirty="0"/>
              <a:t>Project numbers (Project </a:t>
            </a:r>
            <a:r>
              <a:rPr lang="en-US" dirty="0" err="1"/>
              <a:t>db</a:t>
            </a:r>
            <a:r>
              <a:rPr lang="en-US" dirty="0"/>
              <a:t> SQL)</a:t>
            </a:r>
          </a:p>
          <a:p>
            <a:pPr marL="285750" indent="-285750">
              <a:buFont typeface="Arial" panose="020B0604020202020204" pitchFamily="34" charset="0"/>
              <a:buChar char="•"/>
            </a:pPr>
            <a:r>
              <a:rPr lang="en-US" dirty="0" err="1"/>
              <a:t>Project_software</a:t>
            </a:r>
            <a:r>
              <a:rPr lang="en-US" dirty="0"/>
              <a:t> (Custom data)</a:t>
            </a:r>
          </a:p>
          <a:p>
            <a:endParaRPr lang="en-US" dirty="0"/>
          </a:p>
          <a:p>
            <a:pPr marL="285750" indent="-28575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D15BC0E3-FDE4-6BE2-AC7C-90C1FD676716}"/>
              </a:ext>
            </a:extLst>
          </p:cNvPr>
          <p:cNvPicPr>
            <a:picLocks noChangeAspect="1"/>
          </p:cNvPicPr>
          <p:nvPr/>
        </p:nvPicPr>
        <p:blipFill>
          <a:blip r:embed="rId3"/>
          <a:stretch>
            <a:fillRect/>
          </a:stretch>
        </p:blipFill>
        <p:spPr>
          <a:xfrm>
            <a:off x="6115205" y="3810000"/>
            <a:ext cx="2476190" cy="2114286"/>
          </a:xfrm>
          <a:prstGeom prst="rect">
            <a:avLst/>
          </a:prstGeom>
        </p:spPr>
      </p:pic>
      <p:pic>
        <p:nvPicPr>
          <p:cNvPr id="17412" name="Picture 4">
            <a:extLst>
              <a:ext uri="{FF2B5EF4-FFF2-40B4-BE49-F238E27FC236}">
                <a16:creationId xmlns:a16="http://schemas.microsoft.com/office/drawing/2014/main" id="{30334B12-28F1-C020-5C7D-637CF873F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925" y="4329112"/>
            <a:ext cx="904875" cy="30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280F94F-B521-7336-D106-284FD2CBC7AC}"/>
              </a:ext>
            </a:extLst>
          </p:cNvPr>
          <p:cNvPicPr>
            <a:picLocks noChangeAspect="1"/>
          </p:cNvPicPr>
          <p:nvPr/>
        </p:nvPicPr>
        <p:blipFill>
          <a:blip r:embed="rId5"/>
          <a:stretch>
            <a:fillRect/>
          </a:stretch>
        </p:blipFill>
        <p:spPr>
          <a:xfrm>
            <a:off x="2086053" y="4667381"/>
            <a:ext cx="2533333" cy="1047619"/>
          </a:xfrm>
          <a:prstGeom prst="rect">
            <a:avLst/>
          </a:prstGeom>
        </p:spPr>
      </p:pic>
      <p:pic>
        <p:nvPicPr>
          <p:cNvPr id="8" name="Picture 4">
            <a:extLst>
              <a:ext uri="{FF2B5EF4-FFF2-40B4-BE49-F238E27FC236}">
                <a16:creationId xmlns:a16="http://schemas.microsoft.com/office/drawing/2014/main" id="{F40B3806-69A7-918E-87F0-F2251948F7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3581400"/>
            <a:ext cx="323850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828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20E493-F6F1-D312-9B15-18295641E684}"/>
              </a:ext>
            </a:extLst>
          </p:cNvPr>
          <p:cNvPicPr>
            <a:picLocks noChangeAspect="1"/>
          </p:cNvPicPr>
          <p:nvPr/>
        </p:nvPicPr>
        <p:blipFill>
          <a:blip r:embed="rId3"/>
          <a:stretch>
            <a:fillRect/>
          </a:stretch>
        </p:blipFill>
        <p:spPr>
          <a:xfrm>
            <a:off x="342900" y="1620157"/>
            <a:ext cx="8047396" cy="20655231"/>
          </a:xfrm>
          <a:prstGeom prst="rect">
            <a:avLst/>
          </a:prstGeom>
        </p:spPr>
      </p:pic>
      <p:sp>
        <p:nvSpPr>
          <p:cNvPr id="15" name="Rectangle 14">
            <a:extLst>
              <a:ext uri="{FF2B5EF4-FFF2-40B4-BE49-F238E27FC236}">
                <a16:creationId xmlns:a16="http://schemas.microsoft.com/office/drawing/2014/main" id="{0F766036-BA8F-A8E9-D3D0-5FA994B8693D}"/>
              </a:ext>
            </a:extLst>
          </p:cNvPr>
          <p:cNvSpPr/>
          <p:nvPr/>
        </p:nvSpPr>
        <p:spPr>
          <a:xfrm>
            <a:off x="0" y="-556365"/>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2442D7-BD50-0DF9-35A1-1B61AC6273A1}"/>
              </a:ext>
            </a:extLst>
          </p:cNvPr>
          <p:cNvSpPr/>
          <p:nvPr/>
        </p:nvSpPr>
        <p:spPr>
          <a:xfrm>
            <a:off x="0" y="5181600"/>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nitor with solid fill">
            <a:extLst>
              <a:ext uri="{FF2B5EF4-FFF2-40B4-BE49-F238E27FC236}">
                <a16:creationId xmlns:a16="http://schemas.microsoft.com/office/drawing/2014/main" id="{2C0ECA62-A5F4-B7EA-47DC-BA6BDD2899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235236"/>
            <a:ext cx="9982200" cy="7122886"/>
          </a:xfrm>
          <a:prstGeom prst="rect">
            <a:avLst/>
          </a:prstGeom>
        </p:spPr>
      </p:pic>
    </p:spTree>
    <p:extLst>
      <p:ext uri="{BB962C8B-B14F-4D97-AF65-F5344CB8AC3E}">
        <p14:creationId xmlns:p14="http://schemas.microsoft.com/office/powerpoint/2010/main" val="2457068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20E493-F6F1-D312-9B15-18295641E684}"/>
              </a:ext>
            </a:extLst>
          </p:cNvPr>
          <p:cNvPicPr>
            <a:picLocks noChangeAspect="1"/>
          </p:cNvPicPr>
          <p:nvPr/>
        </p:nvPicPr>
        <p:blipFill>
          <a:blip r:embed="rId3"/>
          <a:stretch>
            <a:fillRect/>
          </a:stretch>
        </p:blipFill>
        <p:spPr>
          <a:xfrm>
            <a:off x="342900" y="-15245031"/>
            <a:ext cx="8047396" cy="20655231"/>
          </a:xfrm>
          <a:prstGeom prst="rect">
            <a:avLst/>
          </a:prstGeom>
        </p:spPr>
      </p:pic>
      <p:sp>
        <p:nvSpPr>
          <p:cNvPr id="15" name="Rectangle 14">
            <a:extLst>
              <a:ext uri="{FF2B5EF4-FFF2-40B4-BE49-F238E27FC236}">
                <a16:creationId xmlns:a16="http://schemas.microsoft.com/office/drawing/2014/main" id="{0F766036-BA8F-A8E9-D3D0-5FA994B8693D}"/>
              </a:ext>
            </a:extLst>
          </p:cNvPr>
          <p:cNvSpPr/>
          <p:nvPr/>
        </p:nvSpPr>
        <p:spPr>
          <a:xfrm>
            <a:off x="0" y="-556365"/>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2442D7-BD50-0DF9-35A1-1B61AC6273A1}"/>
              </a:ext>
            </a:extLst>
          </p:cNvPr>
          <p:cNvSpPr/>
          <p:nvPr/>
        </p:nvSpPr>
        <p:spPr>
          <a:xfrm>
            <a:off x="0" y="5181600"/>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nitor with solid fill">
            <a:extLst>
              <a:ext uri="{FF2B5EF4-FFF2-40B4-BE49-F238E27FC236}">
                <a16:creationId xmlns:a16="http://schemas.microsoft.com/office/drawing/2014/main" id="{2C0ECA62-A5F4-B7EA-47DC-BA6BDD2899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235236"/>
            <a:ext cx="9982200" cy="7122886"/>
          </a:xfrm>
          <a:prstGeom prst="rect">
            <a:avLst/>
          </a:prstGeom>
        </p:spPr>
      </p:pic>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Rectangle 2">
            <a:extLst>
              <a:ext uri="{FF2B5EF4-FFF2-40B4-BE49-F238E27FC236}">
                <a16:creationId xmlns:a16="http://schemas.microsoft.com/office/drawing/2014/main" id="{1237DF2E-FDD7-5B51-C668-1087748D4C7B}"/>
              </a:ext>
            </a:extLst>
          </p:cNvPr>
          <p:cNvSpPr/>
          <p:nvPr/>
        </p:nvSpPr>
        <p:spPr>
          <a:xfrm>
            <a:off x="5867400" y="6384161"/>
            <a:ext cx="3276600" cy="973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8FCED73-C3FC-E5CA-2C50-A684BC789600}"/>
              </a:ext>
            </a:extLst>
          </p:cNvPr>
          <p:cNvPicPr>
            <a:picLocks noChangeAspect="1"/>
          </p:cNvPicPr>
          <p:nvPr/>
        </p:nvPicPr>
        <p:blipFill>
          <a:blip r:embed="rId6"/>
          <a:stretch>
            <a:fillRect/>
          </a:stretch>
        </p:blipFill>
        <p:spPr>
          <a:xfrm>
            <a:off x="0" y="11132801"/>
            <a:ext cx="9144000" cy="2811799"/>
          </a:xfrm>
          <a:prstGeom prst="rect">
            <a:avLst/>
          </a:prstGeom>
        </p:spPr>
      </p:pic>
      <p:pic>
        <p:nvPicPr>
          <p:cNvPr id="8196" name="Picture 4" descr="Project Jupyter - Wikipedia">
            <a:extLst>
              <a:ext uri="{FF2B5EF4-FFF2-40B4-BE49-F238E27FC236}">
                <a16:creationId xmlns:a16="http://schemas.microsoft.com/office/drawing/2014/main" id="{79AB619A-7CDD-135F-DFF3-9E9F21A580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3684" y="1790423"/>
            <a:ext cx="1482016" cy="1717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876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981200" y="7467600"/>
            <a:ext cx="5181600" cy="2862322"/>
          </a:xfrm>
          <a:prstGeom prst="rect">
            <a:avLst/>
          </a:prstGeom>
          <a:noFill/>
        </p:spPr>
        <p:txBody>
          <a:bodyPr wrap="square" rtlCol="0">
            <a:spAutoFit/>
          </a:bodyPr>
          <a:lstStyle/>
          <a:p>
            <a:r>
              <a:rPr lang="en-US" b="1" dirty="0"/>
              <a:t>Data Used:</a:t>
            </a:r>
          </a:p>
          <a:p>
            <a:endParaRPr lang="en-US" dirty="0"/>
          </a:p>
          <a:p>
            <a:r>
              <a:rPr lang="en-US" dirty="0"/>
              <a:t>Labor spent</a:t>
            </a:r>
          </a:p>
          <a:p>
            <a:r>
              <a:rPr lang="en-US" dirty="0"/>
              <a:t>Software usage (Revit and AutoCAD) </a:t>
            </a:r>
          </a:p>
          <a:p>
            <a:r>
              <a:rPr lang="en-US" dirty="0"/>
              <a:t>	Per person on project</a:t>
            </a:r>
          </a:p>
          <a:p>
            <a:r>
              <a:rPr lang="en-US" dirty="0"/>
              <a:t>Project numbers</a:t>
            </a:r>
          </a:p>
          <a:p>
            <a:r>
              <a:rPr lang="en-US" b="1" dirty="0" err="1"/>
              <a:t>Project_software</a:t>
            </a:r>
            <a:endParaRPr lang="en-US" b="1" dirty="0"/>
          </a:p>
          <a:p>
            <a:endParaRPr lang="en-US" dirty="0"/>
          </a:p>
          <a:p>
            <a:pPr marL="285750" indent="-28575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D15BC0E3-FDE4-6BE2-AC7C-90C1FD676716}"/>
              </a:ext>
            </a:extLst>
          </p:cNvPr>
          <p:cNvPicPr>
            <a:picLocks noChangeAspect="1"/>
          </p:cNvPicPr>
          <p:nvPr/>
        </p:nvPicPr>
        <p:blipFill>
          <a:blip r:embed="rId3"/>
          <a:stretch>
            <a:fillRect/>
          </a:stretch>
        </p:blipFill>
        <p:spPr>
          <a:xfrm>
            <a:off x="2971800" y="10591800"/>
            <a:ext cx="2476190" cy="2114286"/>
          </a:xfrm>
          <a:prstGeom prst="rect">
            <a:avLst/>
          </a:prstGeom>
        </p:spPr>
      </p:pic>
      <p:pic>
        <p:nvPicPr>
          <p:cNvPr id="6" name="Graphic 5" descr="Database with solid fill">
            <a:extLst>
              <a:ext uri="{FF2B5EF4-FFF2-40B4-BE49-F238E27FC236}">
                <a16:creationId xmlns:a16="http://schemas.microsoft.com/office/drawing/2014/main" id="{7FCE0467-A9F0-8C5D-BCBB-17BB10F23D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4200" y="10439400"/>
            <a:ext cx="1371600" cy="1371600"/>
          </a:xfrm>
          <a:prstGeom prst="rect">
            <a:avLst/>
          </a:prstGeom>
        </p:spPr>
      </p:pic>
      <p:pic>
        <p:nvPicPr>
          <p:cNvPr id="7" name="Picture 6">
            <a:extLst>
              <a:ext uri="{FF2B5EF4-FFF2-40B4-BE49-F238E27FC236}">
                <a16:creationId xmlns:a16="http://schemas.microsoft.com/office/drawing/2014/main" id="{3DC2821B-2E2C-70D6-42B3-5F7D557CB710}"/>
              </a:ext>
            </a:extLst>
          </p:cNvPr>
          <p:cNvPicPr>
            <a:picLocks noChangeAspect="1"/>
          </p:cNvPicPr>
          <p:nvPr/>
        </p:nvPicPr>
        <p:blipFill>
          <a:blip r:embed="rId6"/>
          <a:stretch>
            <a:fillRect/>
          </a:stretch>
        </p:blipFill>
        <p:spPr>
          <a:xfrm>
            <a:off x="0" y="2023100"/>
            <a:ext cx="9144000" cy="2811799"/>
          </a:xfrm>
          <a:prstGeom prst="rect">
            <a:avLst/>
          </a:prstGeom>
        </p:spPr>
      </p:pic>
      <p:pic>
        <p:nvPicPr>
          <p:cNvPr id="9" name="Picture 8">
            <a:extLst>
              <a:ext uri="{FF2B5EF4-FFF2-40B4-BE49-F238E27FC236}">
                <a16:creationId xmlns:a16="http://schemas.microsoft.com/office/drawing/2014/main" id="{05CE42A4-D46C-43DB-98E4-A77E557925F9}"/>
              </a:ext>
            </a:extLst>
          </p:cNvPr>
          <p:cNvPicPr>
            <a:picLocks noChangeAspect="1"/>
          </p:cNvPicPr>
          <p:nvPr/>
        </p:nvPicPr>
        <p:blipFill>
          <a:blip r:embed="rId7"/>
          <a:stretch>
            <a:fillRect/>
          </a:stretch>
        </p:blipFill>
        <p:spPr>
          <a:xfrm>
            <a:off x="-13716000" y="1228857"/>
            <a:ext cx="9000585" cy="4400286"/>
          </a:xfrm>
          <a:prstGeom prst="rect">
            <a:avLst/>
          </a:prstGeom>
        </p:spPr>
      </p:pic>
    </p:spTree>
    <p:extLst>
      <p:ext uri="{BB962C8B-B14F-4D97-AF65-F5344CB8AC3E}">
        <p14:creationId xmlns:p14="http://schemas.microsoft.com/office/powerpoint/2010/main" val="4007780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981200" y="7467600"/>
            <a:ext cx="5181600" cy="2862322"/>
          </a:xfrm>
          <a:prstGeom prst="rect">
            <a:avLst/>
          </a:prstGeom>
          <a:noFill/>
        </p:spPr>
        <p:txBody>
          <a:bodyPr wrap="square" rtlCol="0">
            <a:spAutoFit/>
          </a:bodyPr>
          <a:lstStyle/>
          <a:p>
            <a:r>
              <a:rPr lang="en-US" b="1" dirty="0"/>
              <a:t>Data Used:</a:t>
            </a:r>
          </a:p>
          <a:p>
            <a:endParaRPr lang="en-US" dirty="0"/>
          </a:p>
          <a:p>
            <a:r>
              <a:rPr lang="en-US" dirty="0"/>
              <a:t>Labor spent</a:t>
            </a:r>
          </a:p>
          <a:p>
            <a:r>
              <a:rPr lang="en-US" dirty="0"/>
              <a:t>Software usage (Revit and AutoCAD) </a:t>
            </a:r>
          </a:p>
          <a:p>
            <a:r>
              <a:rPr lang="en-US" dirty="0"/>
              <a:t>	Per person on project</a:t>
            </a:r>
          </a:p>
          <a:p>
            <a:r>
              <a:rPr lang="en-US" dirty="0"/>
              <a:t>Project numbers</a:t>
            </a:r>
          </a:p>
          <a:p>
            <a:r>
              <a:rPr lang="en-US" b="1" dirty="0" err="1"/>
              <a:t>Project_software</a:t>
            </a:r>
            <a:endParaRPr lang="en-US" b="1" dirty="0"/>
          </a:p>
          <a:p>
            <a:endParaRPr lang="en-US" dirty="0"/>
          </a:p>
          <a:p>
            <a:pPr marL="285750" indent="-28575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D15BC0E3-FDE4-6BE2-AC7C-90C1FD676716}"/>
              </a:ext>
            </a:extLst>
          </p:cNvPr>
          <p:cNvPicPr>
            <a:picLocks noChangeAspect="1"/>
          </p:cNvPicPr>
          <p:nvPr/>
        </p:nvPicPr>
        <p:blipFill>
          <a:blip r:embed="rId3"/>
          <a:stretch>
            <a:fillRect/>
          </a:stretch>
        </p:blipFill>
        <p:spPr>
          <a:xfrm>
            <a:off x="2971800" y="10591800"/>
            <a:ext cx="2476190" cy="2114286"/>
          </a:xfrm>
          <a:prstGeom prst="rect">
            <a:avLst/>
          </a:prstGeom>
        </p:spPr>
      </p:pic>
      <p:pic>
        <p:nvPicPr>
          <p:cNvPr id="6" name="Graphic 5" descr="Database with solid fill">
            <a:extLst>
              <a:ext uri="{FF2B5EF4-FFF2-40B4-BE49-F238E27FC236}">
                <a16:creationId xmlns:a16="http://schemas.microsoft.com/office/drawing/2014/main" id="{7FCE0467-A9F0-8C5D-BCBB-17BB10F23D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4200" y="10439400"/>
            <a:ext cx="1371600" cy="1371600"/>
          </a:xfrm>
          <a:prstGeom prst="rect">
            <a:avLst/>
          </a:prstGeom>
        </p:spPr>
      </p:pic>
      <p:pic>
        <p:nvPicPr>
          <p:cNvPr id="8" name="Picture 7">
            <a:extLst>
              <a:ext uri="{FF2B5EF4-FFF2-40B4-BE49-F238E27FC236}">
                <a16:creationId xmlns:a16="http://schemas.microsoft.com/office/drawing/2014/main" id="{B5C3E4DA-AEB3-FE01-AE1E-97575179E28F}"/>
              </a:ext>
            </a:extLst>
          </p:cNvPr>
          <p:cNvPicPr>
            <a:picLocks noChangeAspect="1"/>
          </p:cNvPicPr>
          <p:nvPr/>
        </p:nvPicPr>
        <p:blipFill>
          <a:blip r:embed="rId6"/>
          <a:stretch>
            <a:fillRect/>
          </a:stretch>
        </p:blipFill>
        <p:spPr>
          <a:xfrm>
            <a:off x="71707" y="1228857"/>
            <a:ext cx="9000585" cy="4400286"/>
          </a:xfrm>
          <a:prstGeom prst="rect">
            <a:avLst/>
          </a:prstGeom>
        </p:spPr>
      </p:pic>
      <p:sp>
        <p:nvSpPr>
          <p:cNvPr id="9" name="Arrow: Right 8">
            <a:extLst>
              <a:ext uri="{FF2B5EF4-FFF2-40B4-BE49-F238E27FC236}">
                <a16:creationId xmlns:a16="http://schemas.microsoft.com/office/drawing/2014/main" id="{CE4E3582-A60C-DFFF-C971-5A2CA3893884}"/>
              </a:ext>
            </a:extLst>
          </p:cNvPr>
          <p:cNvSpPr/>
          <p:nvPr/>
        </p:nvSpPr>
        <p:spPr>
          <a:xfrm>
            <a:off x="-4038600" y="4224295"/>
            <a:ext cx="685800" cy="577334"/>
          </a:xfrm>
          <a:prstGeom prst="rightArrow">
            <a:avLst/>
          </a:prstGeom>
          <a:solidFill>
            <a:srgbClr val="8D59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6B97B06-783A-33B7-8F99-17958EDA0AF2}"/>
              </a:ext>
            </a:extLst>
          </p:cNvPr>
          <p:cNvPicPr>
            <a:picLocks noChangeAspect="1"/>
          </p:cNvPicPr>
          <p:nvPr/>
        </p:nvPicPr>
        <p:blipFill>
          <a:blip r:embed="rId7"/>
          <a:stretch>
            <a:fillRect/>
          </a:stretch>
        </p:blipFill>
        <p:spPr>
          <a:xfrm>
            <a:off x="15240000" y="2023100"/>
            <a:ext cx="9144000" cy="2811799"/>
          </a:xfrm>
          <a:prstGeom prst="rect">
            <a:avLst/>
          </a:prstGeom>
        </p:spPr>
      </p:pic>
    </p:spTree>
    <p:extLst>
      <p:ext uri="{BB962C8B-B14F-4D97-AF65-F5344CB8AC3E}">
        <p14:creationId xmlns:p14="http://schemas.microsoft.com/office/powerpoint/2010/main" val="2627638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8" name="Content Placeholder 2">
            <a:extLst>
              <a:ext uri="{FF2B5EF4-FFF2-40B4-BE49-F238E27FC236}">
                <a16:creationId xmlns:a16="http://schemas.microsoft.com/office/drawing/2014/main" id="{371C61F7-8690-4650-6B93-1B1D2063A0BA}"/>
              </a:ext>
            </a:extLst>
          </p:cNvPr>
          <p:cNvSpPr txBox="1">
            <a:spLocks/>
          </p:cNvSpPr>
          <p:nvPr/>
        </p:nvSpPr>
        <p:spPr>
          <a:xfrm>
            <a:off x="457200" y="9296400"/>
            <a:ext cx="8229600" cy="4038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a:t>High-level programming language</a:t>
            </a:r>
          </a:p>
          <a:p>
            <a:r>
              <a:rPr lang="en-US" kern="0"/>
              <a:t>Often used to build websites, software, automate tasks, and conduct data analysis</a:t>
            </a:r>
          </a:p>
          <a:p>
            <a:r>
              <a:rPr lang="en-US" kern="0"/>
              <a:t>Use as a scripting or glue language to connect existing components together </a:t>
            </a:r>
            <a:r>
              <a:rPr lang="en-US" kern="0">
                <a:solidFill>
                  <a:srgbClr val="666666"/>
                </a:solidFill>
                <a:latin typeface="SourceSansProRegular"/>
              </a:rPr>
              <a:t>https://www.python.org/doc/essays/blurb/</a:t>
            </a:r>
            <a:endParaRPr lang="en-US" kern="0"/>
          </a:p>
          <a:p>
            <a:endParaRPr lang="en-US" kern="0" dirty="0"/>
          </a:p>
        </p:txBody>
      </p:sp>
      <p:sp>
        <p:nvSpPr>
          <p:cNvPr id="4" name="Title 1">
            <a:extLst>
              <a:ext uri="{FF2B5EF4-FFF2-40B4-BE49-F238E27FC236}">
                <a16:creationId xmlns:a16="http://schemas.microsoft.com/office/drawing/2014/main" id="{F9138711-30CA-6453-4E0D-EE7B5DD5053E}"/>
              </a:ext>
            </a:extLst>
          </p:cNvPr>
          <p:cNvSpPr txBox="1">
            <a:spLocks/>
          </p:cNvSpPr>
          <p:nvPr/>
        </p:nvSpPr>
        <p:spPr>
          <a:xfrm>
            <a:off x="457200" y="99060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Class Goals:</a:t>
            </a:r>
          </a:p>
        </p:txBody>
      </p:sp>
      <p:sp>
        <p:nvSpPr>
          <p:cNvPr id="13" name="Content Placeholder 2">
            <a:extLst>
              <a:ext uri="{FF2B5EF4-FFF2-40B4-BE49-F238E27FC236}">
                <a16:creationId xmlns:a16="http://schemas.microsoft.com/office/drawing/2014/main" id="{1F0709EB-59D4-A63E-2E91-64B6BDC6F524}"/>
              </a:ext>
            </a:extLst>
          </p:cNvPr>
          <p:cNvSpPr txBox="1">
            <a:spLocks/>
          </p:cNvSpPr>
          <p:nvPr/>
        </p:nvSpPr>
        <p:spPr>
          <a:xfrm>
            <a:off x="457200" y="2286000"/>
            <a:ext cx="8229600" cy="4038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Inspire you to learn Python!</a:t>
            </a:r>
          </a:p>
          <a:p>
            <a:r>
              <a:rPr lang="en-US" kern="0" dirty="0"/>
              <a:t>Show you some practical real examples</a:t>
            </a:r>
          </a:p>
          <a:p>
            <a:r>
              <a:rPr lang="en-US" kern="0" dirty="0"/>
              <a:t>Give you ideas on how you can use Python</a:t>
            </a:r>
          </a:p>
          <a:p>
            <a:pPr marL="0" indent="0">
              <a:buFontTx/>
              <a:buNone/>
            </a:pPr>
            <a:endParaRPr lang="en-US" kern="0" dirty="0"/>
          </a:p>
          <a:p>
            <a:endParaRPr lang="en-US" kern="0" dirty="0"/>
          </a:p>
        </p:txBody>
      </p:sp>
      <p:pic>
        <p:nvPicPr>
          <p:cNvPr id="14" name="Graphic 13" descr="Books on shelf with solid fill">
            <a:extLst>
              <a:ext uri="{FF2B5EF4-FFF2-40B4-BE49-F238E27FC236}">
                <a16:creationId xmlns:a16="http://schemas.microsoft.com/office/drawing/2014/main" id="{79160F4C-3084-75F4-953E-C9DBAE65D1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4200" y="4506433"/>
            <a:ext cx="1371600" cy="1371600"/>
          </a:xfrm>
          <a:prstGeom prst="rect">
            <a:avLst/>
          </a:prstGeom>
        </p:spPr>
      </p:pic>
    </p:spTree>
    <p:extLst>
      <p:ext uri="{BB962C8B-B14F-4D97-AF65-F5344CB8AC3E}">
        <p14:creationId xmlns:p14="http://schemas.microsoft.com/office/powerpoint/2010/main" val="33616312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524000" y="1493368"/>
            <a:ext cx="6096000" cy="2308324"/>
          </a:xfrm>
          <a:prstGeom prst="rect">
            <a:avLst/>
          </a:prstGeom>
          <a:noFill/>
        </p:spPr>
        <p:txBody>
          <a:bodyPr wrap="square" rtlCol="0">
            <a:spAutoFit/>
          </a:bodyPr>
          <a:lstStyle/>
          <a:p>
            <a:r>
              <a:rPr lang="en-US" b="1" dirty="0"/>
              <a:t>Actionable Takeaways:</a:t>
            </a:r>
          </a:p>
          <a:p>
            <a:endParaRPr lang="en-US" dirty="0"/>
          </a:p>
          <a:p>
            <a:pPr marL="285750" indent="-285750">
              <a:buFont typeface="Arial" panose="020B0604020202020204" pitchFamily="34" charset="0"/>
              <a:buChar char="•"/>
            </a:pPr>
            <a:r>
              <a:rPr lang="en-US" dirty="0"/>
              <a:t>Python can connect your different data sources</a:t>
            </a:r>
          </a:p>
          <a:p>
            <a:pPr marL="285750" indent="-285750">
              <a:buFont typeface="Arial" panose="020B0604020202020204" pitchFamily="34" charset="0"/>
              <a:buChar char="•"/>
            </a:pPr>
            <a:r>
              <a:rPr lang="en-US" dirty="0"/>
              <a:t>Many tools have Python integrations</a:t>
            </a:r>
          </a:p>
          <a:p>
            <a:pPr marL="285750" indent="-285750">
              <a:buFont typeface="Arial" panose="020B0604020202020204" pitchFamily="34" charset="0"/>
              <a:buChar char="•"/>
            </a:pPr>
            <a:r>
              <a:rPr lang="en-US" dirty="0"/>
              <a:t>Make data more accessible with Power BI and Python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5" name="Graphic 4" descr="Idea outline">
            <a:extLst>
              <a:ext uri="{FF2B5EF4-FFF2-40B4-BE49-F238E27FC236}">
                <a16:creationId xmlns:a16="http://schemas.microsoft.com/office/drawing/2014/main" id="{EC4CE6A7-5088-2FCC-0C7A-B4B13E83AE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200" y="4495800"/>
            <a:ext cx="1561211" cy="1561211"/>
          </a:xfrm>
          <a:prstGeom prst="rect">
            <a:avLst/>
          </a:prstGeom>
        </p:spPr>
      </p:pic>
      <p:sp>
        <p:nvSpPr>
          <p:cNvPr id="6" name="Arrow: Right 5">
            <a:extLst>
              <a:ext uri="{FF2B5EF4-FFF2-40B4-BE49-F238E27FC236}">
                <a16:creationId xmlns:a16="http://schemas.microsoft.com/office/drawing/2014/main" id="{3E73593F-E895-E902-D525-F27211526265}"/>
              </a:ext>
            </a:extLst>
          </p:cNvPr>
          <p:cNvSpPr/>
          <p:nvPr/>
        </p:nvSpPr>
        <p:spPr>
          <a:xfrm>
            <a:off x="-4038600" y="3518226"/>
            <a:ext cx="685800" cy="577334"/>
          </a:xfrm>
          <a:prstGeom prst="rightArrow">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623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10" name="Rectangle 9">
            <a:extLst>
              <a:ext uri="{FF2B5EF4-FFF2-40B4-BE49-F238E27FC236}">
                <a16:creationId xmlns:a16="http://schemas.microsoft.com/office/drawing/2014/main" id="{54068F72-C802-C37A-A76C-72F41B5B2D7C}"/>
              </a:ext>
            </a:extLst>
          </p:cNvPr>
          <p:cNvSpPr/>
          <p:nvPr/>
        </p:nvSpPr>
        <p:spPr>
          <a:xfrm>
            <a:off x="2891954" y="2210088"/>
            <a:ext cx="45719" cy="369333"/>
          </a:xfrm>
          <a:prstGeom prst="rect">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34E09D-25B3-E113-AAC0-BC67FA0B589A}"/>
              </a:ext>
            </a:extLst>
          </p:cNvPr>
          <p:cNvSpPr/>
          <p:nvPr/>
        </p:nvSpPr>
        <p:spPr>
          <a:xfrm>
            <a:off x="2891954" y="2916158"/>
            <a:ext cx="45719" cy="369333"/>
          </a:xfrm>
          <a:prstGeom prst="rect">
            <a:avLst/>
          </a:prstGeom>
          <a:solidFill>
            <a:srgbClr val="7070B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F2E79-9337-66CA-2647-9D0C3B7CD361}"/>
              </a:ext>
            </a:extLst>
          </p:cNvPr>
          <p:cNvSpPr/>
          <p:nvPr/>
        </p:nvSpPr>
        <p:spPr>
          <a:xfrm>
            <a:off x="2895600" y="3622228"/>
            <a:ext cx="45719" cy="369333"/>
          </a:xfrm>
          <a:prstGeom prst="rect">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E9987D8-74A5-120E-77BD-CAFE238A61BE}"/>
              </a:ext>
            </a:extLst>
          </p:cNvPr>
          <p:cNvSpPr txBox="1"/>
          <p:nvPr/>
        </p:nvSpPr>
        <p:spPr>
          <a:xfrm>
            <a:off x="3027496" y="2210088"/>
            <a:ext cx="4621778" cy="369332"/>
          </a:xfrm>
          <a:prstGeom prst="rect">
            <a:avLst/>
          </a:prstGeom>
          <a:noFill/>
        </p:spPr>
        <p:txBody>
          <a:bodyPr wrap="none" rtlCol="0">
            <a:spAutoFit/>
          </a:bodyPr>
          <a:lstStyle/>
          <a:p>
            <a:r>
              <a:rPr lang="en-US" b="1" dirty="0"/>
              <a:t>What is Python, and why does it matter?</a:t>
            </a:r>
          </a:p>
        </p:txBody>
      </p:sp>
      <p:sp>
        <p:nvSpPr>
          <p:cNvPr id="18" name="TextBox 17">
            <a:extLst>
              <a:ext uri="{FF2B5EF4-FFF2-40B4-BE49-F238E27FC236}">
                <a16:creationId xmlns:a16="http://schemas.microsoft.com/office/drawing/2014/main" id="{750FA09D-921F-CF41-1A6F-7011C597BDCC}"/>
              </a:ext>
            </a:extLst>
          </p:cNvPr>
          <p:cNvSpPr txBox="1"/>
          <p:nvPr/>
        </p:nvSpPr>
        <p:spPr>
          <a:xfrm>
            <a:off x="3027494" y="4335391"/>
            <a:ext cx="3925113" cy="369332"/>
          </a:xfrm>
          <a:prstGeom prst="rect">
            <a:avLst/>
          </a:prstGeom>
          <a:noFill/>
        </p:spPr>
        <p:txBody>
          <a:bodyPr wrap="none" rtlCol="0">
            <a:spAutoFit/>
          </a:bodyPr>
          <a:lstStyle/>
          <a:p>
            <a:r>
              <a:rPr lang="en-US" b="1" dirty="0"/>
              <a:t>Example 3: Visualizing Clash Data</a:t>
            </a:r>
          </a:p>
        </p:txBody>
      </p:sp>
      <p:sp>
        <p:nvSpPr>
          <p:cNvPr id="3" name="TextBox 2">
            <a:extLst>
              <a:ext uri="{FF2B5EF4-FFF2-40B4-BE49-F238E27FC236}">
                <a16:creationId xmlns:a16="http://schemas.microsoft.com/office/drawing/2014/main" id="{3037E28C-2768-8062-49D8-A71BD1D72985}"/>
              </a:ext>
            </a:extLst>
          </p:cNvPr>
          <p:cNvSpPr txBox="1"/>
          <p:nvPr/>
        </p:nvSpPr>
        <p:spPr>
          <a:xfrm>
            <a:off x="3027495" y="2916158"/>
            <a:ext cx="3275256" cy="369332"/>
          </a:xfrm>
          <a:prstGeom prst="rect">
            <a:avLst/>
          </a:prstGeom>
          <a:noFill/>
        </p:spPr>
        <p:txBody>
          <a:bodyPr wrap="none" rtlCol="0">
            <a:spAutoFit/>
          </a:bodyPr>
          <a:lstStyle/>
          <a:p>
            <a:r>
              <a:rPr lang="en-US" b="1" dirty="0"/>
              <a:t>Example 1: Duct Static Loss</a:t>
            </a:r>
          </a:p>
        </p:txBody>
      </p:sp>
      <p:sp>
        <p:nvSpPr>
          <p:cNvPr id="17" name="TextBox 16">
            <a:extLst>
              <a:ext uri="{FF2B5EF4-FFF2-40B4-BE49-F238E27FC236}">
                <a16:creationId xmlns:a16="http://schemas.microsoft.com/office/drawing/2014/main" id="{3130F607-2E0B-32BE-CED0-1CC911873884}"/>
              </a:ext>
            </a:extLst>
          </p:cNvPr>
          <p:cNvSpPr txBox="1"/>
          <p:nvPr/>
        </p:nvSpPr>
        <p:spPr>
          <a:xfrm>
            <a:off x="3033845" y="3622229"/>
            <a:ext cx="3403496" cy="369332"/>
          </a:xfrm>
          <a:prstGeom prst="rect">
            <a:avLst/>
          </a:prstGeom>
          <a:noFill/>
        </p:spPr>
        <p:txBody>
          <a:bodyPr wrap="none" rtlCol="0">
            <a:spAutoFit/>
          </a:bodyPr>
          <a:lstStyle/>
          <a:p>
            <a:r>
              <a:rPr lang="en-US" b="1" dirty="0"/>
              <a:t>Example 2: BIM Spent Report</a:t>
            </a:r>
          </a:p>
        </p:txBody>
      </p:sp>
      <p:sp>
        <p:nvSpPr>
          <p:cNvPr id="20" name="Arrow: Right 19">
            <a:extLst>
              <a:ext uri="{FF2B5EF4-FFF2-40B4-BE49-F238E27FC236}">
                <a16:creationId xmlns:a16="http://schemas.microsoft.com/office/drawing/2014/main" id="{0E769C1C-A43B-904B-BFB4-E9E885BED1F9}"/>
              </a:ext>
            </a:extLst>
          </p:cNvPr>
          <p:cNvSpPr/>
          <p:nvPr/>
        </p:nvSpPr>
        <p:spPr>
          <a:xfrm>
            <a:off x="1675458" y="4224295"/>
            <a:ext cx="685800" cy="577334"/>
          </a:xfrm>
          <a:prstGeom prst="rightArrow">
            <a:avLst/>
          </a:prstGeom>
          <a:solidFill>
            <a:srgbClr val="8D59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737522C6-9C5E-A4F8-1D3F-18F56D5563AF}"/>
              </a:ext>
            </a:extLst>
          </p:cNvPr>
          <p:cNvSpPr txBox="1">
            <a:spLocks/>
          </p:cNvSpPr>
          <p:nvPr/>
        </p:nvSpPr>
        <p:spPr>
          <a:xfrm>
            <a:off x="457200" y="99060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b="1" kern="0" dirty="0"/>
              <a:t>Agenda</a:t>
            </a:r>
          </a:p>
        </p:txBody>
      </p:sp>
      <p:sp>
        <p:nvSpPr>
          <p:cNvPr id="5" name="Rectangle 4">
            <a:extLst>
              <a:ext uri="{FF2B5EF4-FFF2-40B4-BE49-F238E27FC236}">
                <a16:creationId xmlns:a16="http://schemas.microsoft.com/office/drawing/2014/main" id="{38F8AAE0-1B11-620D-1922-CF47A6E5D906}"/>
              </a:ext>
            </a:extLst>
          </p:cNvPr>
          <p:cNvSpPr/>
          <p:nvPr/>
        </p:nvSpPr>
        <p:spPr>
          <a:xfrm>
            <a:off x="2891954" y="4335390"/>
            <a:ext cx="45719" cy="369333"/>
          </a:xfrm>
          <a:prstGeom prst="rect">
            <a:avLst/>
          </a:prstGeom>
          <a:solidFill>
            <a:srgbClr val="8D59B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F3ECEC-48B2-1310-ACB4-2B236027F6C9}"/>
              </a:ext>
            </a:extLst>
          </p:cNvPr>
          <p:cNvSpPr/>
          <p:nvPr/>
        </p:nvSpPr>
        <p:spPr>
          <a:xfrm>
            <a:off x="2887354" y="5041460"/>
            <a:ext cx="45719" cy="369333"/>
          </a:xfrm>
          <a:prstGeom prst="rect">
            <a:avLst/>
          </a:prstGeom>
          <a:solidFill>
            <a:srgbClr val="BF8DA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592062-C9DE-9CCA-67B8-E534F77ED3CA}"/>
              </a:ext>
            </a:extLst>
          </p:cNvPr>
          <p:cNvSpPr txBox="1"/>
          <p:nvPr/>
        </p:nvSpPr>
        <p:spPr>
          <a:xfrm>
            <a:off x="3033845" y="5040057"/>
            <a:ext cx="2758127" cy="369332"/>
          </a:xfrm>
          <a:prstGeom prst="rect">
            <a:avLst/>
          </a:prstGeom>
          <a:noFill/>
        </p:spPr>
        <p:txBody>
          <a:bodyPr wrap="none" rtlCol="0">
            <a:spAutoFit/>
          </a:bodyPr>
          <a:lstStyle/>
          <a:p>
            <a:r>
              <a:rPr lang="en-US" b="1" dirty="0"/>
              <a:t>Wrap-up and resources</a:t>
            </a:r>
          </a:p>
        </p:txBody>
      </p:sp>
      <p:sp>
        <p:nvSpPr>
          <p:cNvPr id="4" name="TextBox 3">
            <a:extLst>
              <a:ext uri="{FF2B5EF4-FFF2-40B4-BE49-F238E27FC236}">
                <a16:creationId xmlns:a16="http://schemas.microsoft.com/office/drawing/2014/main" id="{F8FF2909-F3F9-39D4-421E-07EAF750DB96}"/>
              </a:ext>
            </a:extLst>
          </p:cNvPr>
          <p:cNvSpPr txBox="1"/>
          <p:nvPr/>
        </p:nvSpPr>
        <p:spPr>
          <a:xfrm>
            <a:off x="2133600" y="-4572000"/>
            <a:ext cx="4876800" cy="1200329"/>
          </a:xfrm>
          <a:prstGeom prst="rect">
            <a:avLst/>
          </a:prstGeom>
          <a:noFill/>
        </p:spPr>
        <p:txBody>
          <a:bodyPr wrap="square" rtlCol="0">
            <a:spAutoFit/>
          </a:bodyPr>
          <a:lstStyle/>
          <a:p>
            <a:r>
              <a:rPr lang="en-US" dirty="0"/>
              <a:t>Example 3 of 3: Visualizing Clash Detection Data (Python)</a:t>
            </a:r>
          </a:p>
          <a:p>
            <a:r>
              <a:rPr lang="en-US" b="1" dirty="0"/>
              <a:t>Goal: Gain a better understanding of clashes on a project</a:t>
            </a:r>
          </a:p>
        </p:txBody>
      </p:sp>
      <p:pic>
        <p:nvPicPr>
          <p:cNvPr id="6" name="Picture 2">
            <a:extLst>
              <a:ext uri="{FF2B5EF4-FFF2-40B4-BE49-F238E27FC236}">
                <a16:creationId xmlns:a16="http://schemas.microsoft.com/office/drawing/2014/main" id="{B2B3345F-A3CC-E9E4-F62E-0C47A96BE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11" y="9023529"/>
            <a:ext cx="8731489" cy="301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192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2133600" y="1447800"/>
            <a:ext cx="4876800" cy="1200329"/>
          </a:xfrm>
          <a:prstGeom prst="rect">
            <a:avLst/>
          </a:prstGeom>
          <a:noFill/>
        </p:spPr>
        <p:txBody>
          <a:bodyPr wrap="square" rtlCol="0">
            <a:spAutoFit/>
          </a:bodyPr>
          <a:lstStyle/>
          <a:p>
            <a:r>
              <a:rPr lang="en-US" dirty="0"/>
              <a:t>Example 3 of 3: Visualizing Clash Detection Data (Python)</a:t>
            </a:r>
          </a:p>
          <a:p>
            <a:r>
              <a:rPr lang="en-US" b="1" dirty="0"/>
              <a:t>Goal: Gain a better understanding of clashes on a project</a:t>
            </a:r>
          </a:p>
        </p:txBody>
      </p:sp>
      <p:pic>
        <p:nvPicPr>
          <p:cNvPr id="18434" name="Picture 2">
            <a:extLst>
              <a:ext uri="{FF2B5EF4-FFF2-40B4-BE49-F238E27FC236}">
                <a16:creationId xmlns:a16="http://schemas.microsoft.com/office/drawing/2014/main" id="{D5DB0D1E-B53D-3179-C88D-90B90B42E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11" y="2648128"/>
            <a:ext cx="8731489" cy="30160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EB533B4-0370-22B1-E37F-FBB716C94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854" y="14378200"/>
            <a:ext cx="776230" cy="861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avisworks Reviews 2022: Details, Pricing, &amp; Features | G2">
            <a:extLst>
              <a:ext uri="{FF2B5EF4-FFF2-40B4-BE49-F238E27FC236}">
                <a16:creationId xmlns:a16="http://schemas.microsoft.com/office/drawing/2014/main" id="{279C63FE-5CA7-2974-C668-404549FD82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8344" y="12502521"/>
            <a:ext cx="1239540" cy="6507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26E4267E-363F-1FFD-4A3D-D323C9EE9D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4295" y="10159664"/>
            <a:ext cx="626740" cy="7236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82653D37-8428-B77D-8ACD-97CB5FA575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0184" y="16944470"/>
            <a:ext cx="662055" cy="6157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F464E25C-8DDF-2443-2815-2FCC9F46A2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4470" y="19167764"/>
            <a:ext cx="726930" cy="7966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728E7F1-892D-61C3-198C-835B9C290907}"/>
              </a:ext>
            </a:extLst>
          </p:cNvPr>
          <p:cNvCxnSpPr/>
          <p:nvPr/>
        </p:nvCxnSpPr>
        <p:spPr>
          <a:xfrm>
            <a:off x="3719885" y="13653153"/>
            <a:ext cx="441969"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95CACF0-99B7-D71E-5CB2-7B801952E6E2}"/>
              </a:ext>
            </a:extLst>
          </p:cNvPr>
          <p:cNvCxnSpPr/>
          <p:nvPr/>
        </p:nvCxnSpPr>
        <p:spPr>
          <a:xfrm>
            <a:off x="2411035" y="11671953"/>
            <a:ext cx="441969"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C67E6F-2345-AC7D-B0A6-52D2A63BA1C0}"/>
              </a:ext>
            </a:extLst>
          </p:cNvPr>
          <p:cNvCxnSpPr/>
          <p:nvPr/>
        </p:nvCxnSpPr>
        <p:spPr>
          <a:xfrm>
            <a:off x="4938084" y="16132475"/>
            <a:ext cx="441969"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7F70503-A60A-73CE-39DA-35B6E9330349}"/>
              </a:ext>
            </a:extLst>
          </p:cNvPr>
          <p:cNvCxnSpPr/>
          <p:nvPr/>
        </p:nvCxnSpPr>
        <p:spPr>
          <a:xfrm>
            <a:off x="6162370" y="18075575"/>
            <a:ext cx="441969"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2600ABE-24F2-E2EF-A9C1-D7128F0DE928}"/>
              </a:ext>
            </a:extLst>
          </p:cNvPr>
          <p:cNvPicPr>
            <a:picLocks noChangeAspect="1"/>
          </p:cNvPicPr>
          <p:nvPr/>
        </p:nvPicPr>
        <p:blipFill>
          <a:blip r:embed="rId9"/>
          <a:stretch>
            <a:fillRect/>
          </a:stretch>
        </p:blipFill>
        <p:spPr>
          <a:xfrm>
            <a:off x="5223522" y="20783429"/>
            <a:ext cx="2287919" cy="1731163"/>
          </a:xfrm>
          <a:prstGeom prst="rect">
            <a:avLst/>
          </a:prstGeom>
        </p:spPr>
      </p:pic>
      <p:pic>
        <p:nvPicPr>
          <p:cNvPr id="16" name="Picture 15">
            <a:extLst>
              <a:ext uri="{FF2B5EF4-FFF2-40B4-BE49-F238E27FC236}">
                <a16:creationId xmlns:a16="http://schemas.microsoft.com/office/drawing/2014/main" id="{78E405F6-517C-2F20-1BAC-6532B992792D}"/>
              </a:ext>
            </a:extLst>
          </p:cNvPr>
          <p:cNvPicPr>
            <a:picLocks noChangeAspect="1"/>
          </p:cNvPicPr>
          <p:nvPr/>
        </p:nvPicPr>
        <p:blipFill>
          <a:blip r:embed="rId10"/>
          <a:stretch>
            <a:fillRect/>
          </a:stretch>
        </p:blipFill>
        <p:spPr>
          <a:xfrm>
            <a:off x="1492766" y="20660010"/>
            <a:ext cx="2214653" cy="2047590"/>
          </a:xfrm>
          <a:prstGeom prst="rect">
            <a:avLst/>
          </a:prstGeom>
        </p:spPr>
      </p:pic>
    </p:spTree>
    <p:extLst>
      <p:ext uri="{BB962C8B-B14F-4D97-AF65-F5344CB8AC3E}">
        <p14:creationId xmlns:p14="http://schemas.microsoft.com/office/powerpoint/2010/main" val="2269562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2133600" y="1447800"/>
            <a:ext cx="4876800" cy="1200329"/>
          </a:xfrm>
          <a:prstGeom prst="rect">
            <a:avLst/>
          </a:prstGeom>
          <a:noFill/>
        </p:spPr>
        <p:txBody>
          <a:bodyPr wrap="square" rtlCol="0">
            <a:spAutoFit/>
          </a:bodyPr>
          <a:lstStyle/>
          <a:p>
            <a:r>
              <a:rPr lang="en-US" dirty="0"/>
              <a:t>Example 3 of 3: Visualizing Clash Detection Data (Python)</a:t>
            </a:r>
          </a:p>
          <a:p>
            <a:r>
              <a:rPr lang="en-US" b="1" dirty="0"/>
              <a:t>Goal: Gain a better understanding of clashes on a project</a:t>
            </a:r>
          </a:p>
        </p:txBody>
      </p:sp>
      <p:pic>
        <p:nvPicPr>
          <p:cNvPr id="12" name="Picture 2">
            <a:extLst>
              <a:ext uri="{FF2B5EF4-FFF2-40B4-BE49-F238E27FC236}">
                <a16:creationId xmlns:a16="http://schemas.microsoft.com/office/drawing/2014/main" id="{B23962C6-5AFF-7F95-11EE-582549B5F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450" y="3239647"/>
            <a:ext cx="776230" cy="8618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Navisworks Reviews 2022: Details, Pricing, &amp; Features | G2">
            <a:extLst>
              <a:ext uri="{FF2B5EF4-FFF2-40B4-BE49-F238E27FC236}">
                <a16:creationId xmlns:a16="http://schemas.microsoft.com/office/drawing/2014/main" id="{F783BD18-854C-0B17-7906-97AD26BDF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0940" y="3345168"/>
            <a:ext cx="1239540" cy="65075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05081677-969D-DD5E-7BDF-B2CD8F1CC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891" y="3288311"/>
            <a:ext cx="626740" cy="7236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a:extLst>
              <a:ext uri="{FF2B5EF4-FFF2-40B4-BE49-F238E27FC236}">
                <a16:creationId xmlns:a16="http://schemas.microsoft.com/office/drawing/2014/main" id="{75AF3034-4924-C258-0694-6FFAAF97CB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2780" y="3326595"/>
            <a:ext cx="662055" cy="615732"/>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B51E04A0-EB9F-2CAA-15F2-5D835232F4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0670" y="3276600"/>
            <a:ext cx="726930" cy="79663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69500FA4-3E6F-6429-75E7-D57276506766}"/>
              </a:ext>
            </a:extLst>
          </p:cNvPr>
          <p:cNvCxnSpPr/>
          <p:nvPr/>
        </p:nvCxnSpPr>
        <p:spPr>
          <a:xfrm>
            <a:off x="3762481" y="3733800"/>
            <a:ext cx="441969"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421ECBF-3CD9-AE5D-BC06-6A29531B154A}"/>
              </a:ext>
            </a:extLst>
          </p:cNvPr>
          <p:cNvCxnSpPr/>
          <p:nvPr/>
        </p:nvCxnSpPr>
        <p:spPr>
          <a:xfrm>
            <a:off x="2453631" y="3733800"/>
            <a:ext cx="441969"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82EFE12-62DC-C469-E919-26D13D5A51C7}"/>
              </a:ext>
            </a:extLst>
          </p:cNvPr>
          <p:cNvCxnSpPr/>
          <p:nvPr/>
        </p:nvCxnSpPr>
        <p:spPr>
          <a:xfrm>
            <a:off x="4980680" y="3733800"/>
            <a:ext cx="441969"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095E2EF-AD2B-6B58-E80C-6A5322356657}"/>
              </a:ext>
            </a:extLst>
          </p:cNvPr>
          <p:cNvCxnSpPr/>
          <p:nvPr/>
        </p:nvCxnSpPr>
        <p:spPr>
          <a:xfrm>
            <a:off x="6238570" y="3708411"/>
            <a:ext cx="441969"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pic>
        <p:nvPicPr>
          <p:cNvPr id="33" name="Picture 2">
            <a:extLst>
              <a:ext uri="{FF2B5EF4-FFF2-40B4-BE49-F238E27FC236}">
                <a16:creationId xmlns:a16="http://schemas.microsoft.com/office/drawing/2014/main" id="{FE5565D7-B1F8-6792-0036-F9D64989B2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07400" y="1837132"/>
            <a:ext cx="8731489" cy="30160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580E3656-1E91-C44E-6B00-9D3F1321A0CF}"/>
              </a:ext>
            </a:extLst>
          </p:cNvPr>
          <p:cNvPicPr>
            <a:picLocks noChangeAspect="1"/>
          </p:cNvPicPr>
          <p:nvPr/>
        </p:nvPicPr>
        <p:blipFill>
          <a:blip r:embed="rId9"/>
          <a:stretch>
            <a:fillRect/>
          </a:stretch>
        </p:blipFill>
        <p:spPr>
          <a:xfrm>
            <a:off x="5223522" y="4097044"/>
            <a:ext cx="2287919" cy="1731163"/>
          </a:xfrm>
          <a:prstGeom prst="rect">
            <a:avLst/>
          </a:prstGeom>
        </p:spPr>
      </p:pic>
      <p:pic>
        <p:nvPicPr>
          <p:cNvPr id="35" name="Picture 34">
            <a:extLst>
              <a:ext uri="{FF2B5EF4-FFF2-40B4-BE49-F238E27FC236}">
                <a16:creationId xmlns:a16="http://schemas.microsoft.com/office/drawing/2014/main" id="{47C031F0-A166-DA46-6D96-6E1D15226EDB}"/>
              </a:ext>
            </a:extLst>
          </p:cNvPr>
          <p:cNvPicPr>
            <a:picLocks noChangeAspect="1"/>
          </p:cNvPicPr>
          <p:nvPr/>
        </p:nvPicPr>
        <p:blipFill>
          <a:blip r:embed="rId10"/>
          <a:stretch>
            <a:fillRect/>
          </a:stretch>
        </p:blipFill>
        <p:spPr>
          <a:xfrm>
            <a:off x="1492766" y="3973625"/>
            <a:ext cx="2214653" cy="2047590"/>
          </a:xfrm>
          <a:prstGeom prst="rect">
            <a:avLst/>
          </a:prstGeom>
        </p:spPr>
      </p:pic>
    </p:spTree>
    <p:extLst>
      <p:ext uri="{BB962C8B-B14F-4D97-AF65-F5344CB8AC3E}">
        <p14:creationId xmlns:p14="http://schemas.microsoft.com/office/powerpoint/2010/main" val="1500649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01C0E-5DB1-41A0-8273-73E2E440143F}"/>
              </a:ext>
            </a:extLst>
          </p:cNvPr>
          <p:cNvPicPr>
            <a:picLocks noChangeAspect="1"/>
          </p:cNvPicPr>
          <p:nvPr/>
        </p:nvPicPr>
        <p:blipFill>
          <a:blip r:embed="rId3"/>
          <a:stretch>
            <a:fillRect/>
          </a:stretch>
        </p:blipFill>
        <p:spPr>
          <a:xfrm>
            <a:off x="381000" y="1524000"/>
            <a:ext cx="7607813" cy="33044557"/>
          </a:xfrm>
          <a:prstGeom prst="rect">
            <a:avLst/>
          </a:prstGeom>
        </p:spPr>
      </p:pic>
      <p:sp>
        <p:nvSpPr>
          <p:cNvPr id="15" name="Rectangle 14">
            <a:extLst>
              <a:ext uri="{FF2B5EF4-FFF2-40B4-BE49-F238E27FC236}">
                <a16:creationId xmlns:a16="http://schemas.microsoft.com/office/drawing/2014/main" id="{0F766036-BA8F-A8E9-D3D0-5FA994B8693D}"/>
              </a:ext>
            </a:extLst>
          </p:cNvPr>
          <p:cNvSpPr/>
          <p:nvPr/>
        </p:nvSpPr>
        <p:spPr>
          <a:xfrm>
            <a:off x="0" y="-556365"/>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2442D7-BD50-0DF9-35A1-1B61AC6273A1}"/>
              </a:ext>
            </a:extLst>
          </p:cNvPr>
          <p:cNvSpPr/>
          <p:nvPr/>
        </p:nvSpPr>
        <p:spPr>
          <a:xfrm>
            <a:off x="0" y="5181600"/>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nitor with solid fill">
            <a:extLst>
              <a:ext uri="{FF2B5EF4-FFF2-40B4-BE49-F238E27FC236}">
                <a16:creationId xmlns:a16="http://schemas.microsoft.com/office/drawing/2014/main" id="{2C0ECA62-A5F4-B7EA-47DC-BA6BDD2899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235236"/>
            <a:ext cx="9982200" cy="7122886"/>
          </a:xfrm>
          <a:prstGeom prst="rect">
            <a:avLst/>
          </a:prstGeom>
        </p:spPr>
      </p:pic>
    </p:spTree>
    <p:extLst>
      <p:ext uri="{BB962C8B-B14F-4D97-AF65-F5344CB8AC3E}">
        <p14:creationId xmlns:p14="http://schemas.microsoft.com/office/powerpoint/2010/main" val="344235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01C0E-5DB1-41A0-8273-73E2E440143F}"/>
              </a:ext>
            </a:extLst>
          </p:cNvPr>
          <p:cNvPicPr>
            <a:picLocks noChangeAspect="1"/>
          </p:cNvPicPr>
          <p:nvPr/>
        </p:nvPicPr>
        <p:blipFill>
          <a:blip r:embed="rId3"/>
          <a:stretch>
            <a:fillRect/>
          </a:stretch>
        </p:blipFill>
        <p:spPr>
          <a:xfrm>
            <a:off x="381000" y="-27203400"/>
            <a:ext cx="7607813" cy="33044557"/>
          </a:xfrm>
          <a:prstGeom prst="rect">
            <a:avLst/>
          </a:prstGeom>
        </p:spPr>
      </p:pic>
      <p:sp>
        <p:nvSpPr>
          <p:cNvPr id="15" name="Rectangle 14">
            <a:extLst>
              <a:ext uri="{FF2B5EF4-FFF2-40B4-BE49-F238E27FC236}">
                <a16:creationId xmlns:a16="http://schemas.microsoft.com/office/drawing/2014/main" id="{0F766036-BA8F-A8E9-D3D0-5FA994B8693D}"/>
              </a:ext>
            </a:extLst>
          </p:cNvPr>
          <p:cNvSpPr/>
          <p:nvPr/>
        </p:nvSpPr>
        <p:spPr>
          <a:xfrm>
            <a:off x="0" y="-556365"/>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2442D7-BD50-0DF9-35A1-1B61AC6273A1}"/>
              </a:ext>
            </a:extLst>
          </p:cNvPr>
          <p:cNvSpPr/>
          <p:nvPr/>
        </p:nvSpPr>
        <p:spPr>
          <a:xfrm>
            <a:off x="0" y="5181600"/>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nitor with solid fill">
            <a:extLst>
              <a:ext uri="{FF2B5EF4-FFF2-40B4-BE49-F238E27FC236}">
                <a16:creationId xmlns:a16="http://schemas.microsoft.com/office/drawing/2014/main" id="{2C0ECA62-A5F4-B7EA-47DC-BA6BDD2899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235236"/>
            <a:ext cx="9982200" cy="7122886"/>
          </a:xfrm>
          <a:prstGeom prst="rect">
            <a:avLst/>
          </a:prstGeom>
        </p:spPr>
      </p:pic>
      <p:pic>
        <p:nvPicPr>
          <p:cNvPr id="4" name="Picture 3" descr="Chart&#10;&#10;Description automatically generated">
            <a:extLst>
              <a:ext uri="{FF2B5EF4-FFF2-40B4-BE49-F238E27FC236}">
                <a16:creationId xmlns:a16="http://schemas.microsoft.com/office/drawing/2014/main" id="{3E134B63-E2F0-7C61-1E49-38E2952E2642}"/>
              </a:ext>
            </a:extLst>
          </p:cNvPr>
          <p:cNvPicPr>
            <a:picLocks noChangeAspect="1"/>
          </p:cNvPicPr>
          <p:nvPr/>
        </p:nvPicPr>
        <p:blipFill>
          <a:blip r:embed="rId6"/>
          <a:stretch>
            <a:fillRect/>
          </a:stretch>
        </p:blipFill>
        <p:spPr>
          <a:xfrm>
            <a:off x="2283877" y="1752600"/>
            <a:ext cx="4188353" cy="3202858"/>
          </a:xfrm>
          <a:prstGeom prst="rect">
            <a:avLst/>
          </a:prstGeom>
        </p:spPr>
      </p:pic>
    </p:spTree>
    <p:extLst>
      <p:ext uri="{BB962C8B-B14F-4D97-AF65-F5344CB8AC3E}">
        <p14:creationId xmlns:p14="http://schemas.microsoft.com/office/powerpoint/2010/main" val="686527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4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35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524000" y="1493368"/>
            <a:ext cx="6096000" cy="1754326"/>
          </a:xfrm>
          <a:prstGeom prst="rect">
            <a:avLst/>
          </a:prstGeom>
          <a:noFill/>
        </p:spPr>
        <p:txBody>
          <a:bodyPr wrap="square" rtlCol="0">
            <a:spAutoFit/>
          </a:bodyPr>
          <a:lstStyle/>
          <a:p>
            <a:r>
              <a:rPr lang="en-US" b="1" dirty="0"/>
              <a:t>Actionable Takeaways:</a:t>
            </a:r>
          </a:p>
          <a:p>
            <a:endParaRPr lang="en-US" dirty="0"/>
          </a:p>
          <a:p>
            <a:pPr marL="285750" indent="-285750">
              <a:buFont typeface="Arial" panose="020B0604020202020204" pitchFamily="34" charset="0"/>
              <a:buChar char="•"/>
            </a:pPr>
            <a:r>
              <a:rPr lang="en-US" dirty="0"/>
              <a:t>Use Python to view data in creative and interesting ways</a:t>
            </a:r>
          </a:p>
          <a:p>
            <a:pPr marL="285750" indent="-285750">
              <a:buFont typeface="Arial" panose="020B0604020202020204" pitchFamily="34" charset="0"/>
              <a:buChar char="•"/>
            </a:pPr>
            <a:endParaRPr lang="en-US" dirty="0"/>
          </a:p>
          <a:p>
            <a:endParaRPr lang="en-US" dirty="0"/>
          </a:p>
        </p:txBody>
      </p:sp>
      <p:pic>
        <p:nvPicPr>
          <p:cNvPr id="5" name="Graphic 4" descr="Idea outline">
            <a:extLst>
              <a:ext uri="{FF2B5EF4-FFF2-40B4-BE49-F238E27FC236}">
                <a16:creationId xmlns:a16="http://schemas.microsoft.com/office/drawing/2014/main" id="{EC4CE6A7-5088-2FCC-0C7A-B4B13E83AE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200" y="4495800"/>
            <a:ext cx="1561211" cy="1561211"/>
          </a:xfrm>
          <a:prstGeom prst="rect">
            <a:avLst/>
          </a:prstGeom>
        </p:spPr>
      </p:pic>
      <p:sp>
        <p:nvSpPr>
          <p:cNvPr id="6" name="Arrow: Right 5">
            <a:extLst>
              <a:ext uri="{FF2B5EF4-FFF2-40B4-BE49-F238E27FC236}">
                <a16:creationId xmlns:a16="http://schemas.microsoft.com/office/drawing/2014/main" id="{3E73593F-E895-E902-D525-F27211526265}"/>
              </a:ext>
            </a:extLst>
          </p:cNvPr>
          <p:cNvSpPr/>
          <p:nvPr/>
        </p:nvSpPr>
        <p:spPr>
          <a:xfrm>
            <a:off x="-4038600" y="3518226"/>
            <a:ext cx="685800" cy="577334"/>
          </a:xfrm>
          <a:prstGeom prst="rightArrow">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652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10" name="Rectangle 9">
            <a:extLst>
              <a:ext uri="{FF2B5EF4-FFF2-40B4-BE49-F238E27FC236}">
                <a16:creationId xmlns:a16="http://schemas.microsoft.com/office/drawing/2014/main" id="{54068F72-C802-C37A-A76C-72F41B5B2D7C}"/>
              </a:ext>
            </a:extLst>
          </p:cNvPr>
          <p:cNvSpPr/>
          <p:nvPr/>
        </p:nvSpPr>
        <p:spPr>
          <a:xfrm>
            <a:off x="2891954" y="2210088"/>
            <a:ext cx="45719" cy="369333"/>
          </a:xfrm>
          <a:prstGeom prst="rect">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34E09D-25B3-E113-AAC0-BC67FA0B589A}"/>
              </a:ext>
            </a:extLst>
          </p:cNvPr>
          <p:cNvSpPr/>
          <p:nvPr/>
        </p:nvSpPr>
        <p:spPr>
          <a:xfrm>
            <a:off x="2891954" y="2916158"/>
            <a:ext cx="45719" cy="369333"/>
          </a:xfrm>
          <a:prstGeom prst="rect">
            <a:avLst/>
          </a:prstGeom>
          <a:solidFill>
            <a:srgbClr val="7070B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F2E79-9337-66CA-2647-9D0C3B7CD361}"/>
              </a:ext>
            </a:extLst>
          </p:cNvPr>
          <p:cNvSpPr/>
          <p:nvPr/>
        </p:nvSpPr>
        <p:spPr>
          <a:xfrm>
            <a:off x="2895600" y="3622228"/>
            <a:ext cx="45719" cy="369333"/>
          </a:xfrm>
          <a:prstGeom prst="rect">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E9987D8-74A5-120E-77BD-CAFE238A61BE}"/>
              </a:ext>
            </a:extLst>
          </p:cNvPr>
          <p:cNvSpPr txBox="1"/>
          <p:nvPr/>
        </p:nvSpPr>
        <p:spPr>
          <a:xfrm>
            <a:off x="3027496" y="2210088"/>
            <a:ext cx="4621778" cy="369332"/>
          </a:xfrm>
          <a:prstGeom prst="rect">
            <a:avLst/>
          </a:prstGeom>
          <a:noFill/>
        </p:spPr>
        <p:txBody>
          <a:bodyPr wrap="none" rtlCol="0">
            <a:spAutoFit/>
          </a:bodyPr>
          <a:lstStyle/>
          <a:p>
            <a:r>
              <a:rPr lang="en-US" b="1" dirty="0"/>
              <a:t>What is Python, and why does it matter?</a:t>
            </a:r>
          </a:p>
        </p:txBody>
      </p:sp>
      <p:sp>
        <p:nvSpPr>
          <p:cNvPr id="18" name="TextBox 17">
            <a:extLst>
              <a:ext uri="{FF2B5EF4-FFF2-40B4-BE49-F238E27FC236}">
                <a16:creationId xmlns:a16="http://schemas.microsoft.com/office/drawing/2014/main" id="{750FA09D-921F-CF41-1A6F-7011C597BDCC}"/>
              </a:ext>
            </a:extLst>
          </p:cNvPr>
          <p:cNvSpPr txBox="1"/>
          <p:nvPr/>
        </p:nvSpPr>
        <p:spPr>
          <a:xfrm>
            <a:off x="3027494" y="4335391"/>
            <a:ext cx="3925113" cy="369332"/>
          </a:xfrm>
          <a:prstGeom prst="rect">
            <a:avLst/>
          </a:prstGeom>
          <a:noFill/>
        </p:spPr>
        <p:txBody>
          <a:bodyPr wrap="none" rtlCol="0">
            <a:spAutoFit/>
          </a:bodyPr>
          <a:lstStyle/>
          <a:p>
            <a:r>
              <a:rPr lang="en-US" b="1" dirty="0"/>
              <a:t>Example 3: Visualizing Clash Data</a:t>
            </a:r>
          </a:p>
        </p:txBody>
      </p:sp>
      <p:sp>
        <p:nvSpPr>
          <p:cNvPr id="3" name="TextBox 2">
            <a:extLst>
              <a:ext uri="{FF2B5EF4-FFF2-40B4-BE49-F238E27FC236}">
                <a16:creationId xmlns:a16="http://schemas.microsoft.com/office/drawing/2014/main" id="{3037E28C-2768-8062-49D8-A71BD1D72985}"/>
              </a:ext>
            </a:extLst>
          </p:cNvPr>
          <p:cNvSpPr txBox="1"/>
          <p:nvPr/>
        </p:nvSpPr>
        <p:spPr>
          <a:xfrm>
            <a:off x="3027495" y="2916158"/>
            <a:ext cx="3275256" cy="369332"/>
          </a:xfrm>
          <a:prstGeom prst="rect">
            <a:avLst/>
          </a:prstGeom>
          <a:noFill/>
        </p:spPr>
        <p:txBody>
          <a:bodyPr wrap="none" rtlCol="0">
            <a:spAutoFit/>
          </a:bodyPr>
          <a:lstStyle/>
          <a:p>
            <a:r>
              <a:rPr lang="en-US" b="1" dirty="0"/>
              <a:t>Example 1: Duct Static Loss</a:t>
            </a:r>
          </a:p>
        </p:txBody>
      </p:sp>
      <p:sp>
        <p:nvSpPr>
          <p:cNvPr id="17" name="TextBox 16">
            <a:extLst>
              <a:ext uri="{FF2B5EF4-FFF2-40B4-BE49-F238E27FC236}">
                <a16:creationId xmlns:a16="http://schemas.microsoft.com/office/drawing/2014/main" id="{3130F607-2E0B-32BE-CED0-1CC911873884}"/>
              </a:ext>
            </a:extLst>
          </p:cNvPr>
          <p:cNvSpPr txBox="1"/>
          <p:nvPr/>
        </p:nvSpPr>
        <p:spPr>
          <a:xfrm>
            <a:off x="3033845" y="3622229"/>
            <a:ext cx="3403496" cy="369332"/>
          </a:xfrm>
          <a:prstGeom prst="rect">
            <a:avLst/>
          </a:prstGeom>
          <a:noFill/>
        </p:spPr>
        <p:txBody>
          <a:bodyPr wrap="none" rtlCol="0">
            <a:spAutoFit/>
          </a:bodyPr>
          <a:lstStyle/>
          <a:p>
            <a:r>
              <a:rPr lang="en-US" b="1" dirty="0"/>
              <a:t>Example 2: BIM Spent Report</a:t>
            </a:r>
          </a:p>
        </p:txBody>
      </p:sp>
      <p:sp>
        <p:nvSpPr>
          <p:cNvPr id="23" name="Title 1">
            <a:extLst>
              <a:ext uri="{FF2B5EF4-FFF2-40B4-BE49-F238E27FC236}">
                <a16:creationId xmlns:a16="http://schemas.microsoft.com/office/drawing/2014/main" id="{737522C6-9C5E-A4F8-1D3F-18F56D5563AF}"/>
              </a:ext>
            </a:extLst>
          </p:cNvPr>
          <p:cNvSpPr txBox="1">
            <a:spLocks/>
          </p:cNvSpPr>
          <p:nvPr/>
        </p:nvSpPr>
        <p:spPr>
          <a:xfrm>
            <a:off x="457200" y="99060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b="1" kern="0" dirty="0"/>
              <a:t>Agenda</a:t>
            </a:r>
          </a:p>
        </p:txBody>
      </p:sp>
      <p:sp>
        <p:nvSpPr>
          <p:cNvPr id="5" name="Rectangle 4">
            <a:extLst>
              <a:ext uri="{FF2B5EF4-FFF2-40B4-BE49-F238E27FC236}">
                <a16:creationId xmlns:a16="http://schemas.microsoft.com/office/drawing/2014/main" id="{38F8AAE0-1B11-620D-1922-CF47A6E5D906}"/>
              </a:ext>
            </a:extLst>
          </p:cNvPr>
          <p:cNvSpPr/>
          <p:nvPr/>
        </p:nvSpPr>
        <p:spPr>
          <a:xfrm>
            <a:off x="2891954" y="4335390"/>
            <a:ext cx="45719" cy="369333"/>
          </a:xfrm>
          <a:prstGeom prst="rect">
            <a:avLst/>
          </a:prstGeom>
          <a:solidFill>
            <a:srgbClr val="8D59B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F3ECEC-48B2-1310-ACB4-2B236027F6C9}"/>
              </a:ext>
            </a:extLst>
          </p:cNvPr>
          <p:cNvSpPr/>
          <p:nvPr/>
        </p:nvSpPr>
        <p:spPr>
          <a:xfrm>
            <a:off x="2887354" y="5041460"/>
            <a:ext cx="45719" cy="369333"/>
          </a:xfrm>
          <a:prstGeom prst="rect">
            <a:avLst/>
          </a:prstGeom>
          <a:solidFill>
            <a:srgbClr val="BF8DA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C75BA4B1-6E4E-F5F4-CA6F-29D3E5C75A5D}"/>
              </a:ext>
            </a:extLst>
          </p:cNvPr>
          <p:cNvSpPr/>
          <p:nvPr/>
        </p:nvSpPr>
        <p:spPr>
          <a:xfrm>
            <a:off x="1675458" y="4930364"/>
            <a:ext cx="685800" cy="577334"/>
          </a:xfrm>
          <a:prstGeom prst="rightArrow">
            <a:avLst/>
          </a:prstGeom>
          <a:solidFill>
            <a:srgbClr val="BF8DAB"/>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592062-C9DE-9CCA-67B8-E534F77ED3CA}"/>
              </a:ext>
            </a:extLst>
          </p:cNvPr>
          <p:cNvSpPr txBox="1"/>
          <p:nvPr/>
        </p:nvSpPr>
        <p:spPr>
          <a:xfrm>
            <a:off x="3033845" y="5040057"/>
            <a:ext cx="2758127" cy="369332"/>
          </a:xfrm>
          <a:prstGeom prst="rect">
            <a:avLst/>
          </a:prstGeom>
          <a:noFill/>
        </p:spPr>
        <p:txBody>
          <a:bodyPr wrap="none" rtlCol="0">
            <a:spAutoFit/>
          </a:bodyPr>
          <a:lstStyle/>
          <a:p>
            <a:r>
              <a:rPr lang="en-US" b="1" dirty="0"/>
              <a:t>Wrap-up and resources</a:t>
            </a:r>
          </a:p>
        </p:txBody>
      </p:sp>
      <p:pic>
        <p:nvPicPr>
          <p:cNvPr id="4" name="Picture 2">
            <a:extLst>
              <a:ext uri="{FF2B5EF4-FFF2-40B4-BE49-F238E27FC236}">
                <a16:creationId xmlns:a16="http://schemas.microsoft.com/office/drawing/2014/main" id="{A6778F7F-B548-B4BB-6A00-BBF1CDE8C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7264" y="4876800"/>
            <a:ext cx="1156336" cy="1267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533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B20F-95B1-D8B8-A71C-4818FBEB4A3E}"/>
              </a:ext>
            </a:extLst>
          </p:cNvPr>
          <p:cNvSpPr>
            <a:spLocks noGrp="1"/>
          </p:cNvSpPr>
          <p:nvPr>
            <p:ph type="title"/>
          </p:nvPr>
        </p:nvSpPr>
        <p:spPr/>
        <p:txBody>
          <a:bodyPr/>
          <a:lstStyle/>
          <a:p>
            <a:r>
              <a:rPr lang="en-US" dirty="0"/>
              <a:t>Do you need to learn to code?</a:t>
            </a:r>
          </a:p>
        </p:txBody>
      </p:sp>
      <p:sp>
        <p:nvSpPr>
          <p:cNvPr id="3" name="Content Placeholder 2">
            <a:extLst>
              <a:ext uri="{FF2B5EF4-FFF2-40B4-BE49-F238E27FC236}">
                <a16:creationId xmlns:a16="http://schemas.microsoft.com/office/drawing/2014/main" id="{6A17907C-D466-D557-2FA8-0BB5C27EA218}"/>
              </a:ext>
            </a:extLst>
          </p:cNvPr>
          <p:cNvSpPr>
            <a:spLocks noGrp="1"/>
          </p:cNvSpPr>
          <p:nvPr>
            <p:ph sz="half" idx="2"/>
          </p:nvPr>
        </p:nvSpPr>
        <p:spPr>
          <a:xfrm>
            <a:off x="457200" y="2286000"/>
            <a:ext cx="7696200" cy="4038600"/>
          </a:xfrm>
        </p:spPr>
        <p:txBody>
          <a:bodyPr/>
          <a:lstStyle/>
          <a:p>
            <a:pPr marL="0" indent="0">
              <a:buNone/>
            </a:pPr>
            <a:r>
              <a:rPr lang="en-US" dirty="0"/>
              <a:t>I don’t think so! But it can help</a:t>
            </a:r>
          </a:p>
          <a:p>
            <a:pPr marL="0" indent="0">
              <a:buNone/>
            </a:pPr>
            <a:endParaRPr lang="en-US" dirty="0"/>
          </a:p>
          <a:p>
            <a:pPr marL="0" indent="0">
              <a:buNone/>
            </a:pPr>
            <a:r>
              <a:rPr lang="en-US" dirty="0"/>
              <a:t>Knowing when to speak up about an ineffective or inefficient process is just as important</a:t>
            </a:r>
          </a:p>
          <a:p>
            <a:pPr marL="0" indent="0">
              <a:buNone/>
            </a:pPr>
            <a:endParaRPr lang="en-US" dirty="0"/>
          </a:p>
          <a:p>
            <a:pPr marL="0" indent="0">
              <a:buNone/>
            </a:pPr>
            <a:r>
              <a:rPr lang="en-US" dirty="0"/>
              <a:t>Many excellent visual low code/no code tools are available</a:t>
            </a:r>
          </a:p>
        </p:txBody>
      </p:sp>
      <p:pic>
        <p:nvPicPr>
          <p:cNvPr id="7" name="Picture 2">
            <a:extLst>
              <a:ext uri="{FF2B5EF4-FFF2-40B4-BE49-F238E27FC236}">
                <a16:creationId xmlns:a16="http://schemas.microsoft.com/office/drawing/2014/main" id="{4E1474D6-E815-AEE8-588F-CCCD7DB64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464" y="4876800"/>
            <a:ext cx="1156336" cy="1267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ynamo (@DynamoBIM) / Twitter">
            <a:extLst>
              <a:ext uri="{FF2B5EF4-FFF2-40B4-BE49-F238E27FC236}">
                <a16:creationId xmlns:a16="http://schemas.microsoft.com/office/drawing/2014/main" id="{5D754B59-EEDE-D242-D89B-967C7E7F1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073555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KNIME Hub">
            <a:extLst>
              <a:ext uri="{FF2B5EF4-FFF2-40B4-BE49-F238E27FC236}">
                <a16:creationId xmlns:a16="http://schemas.microsoft.com/office/drawing/2014/main" id="{B4ED9A1B-6B26-BCAE-DA06-3ABCFE974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07020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ower-automate-logo-800-600 - PPM Works, Inc.">
            <a:extLst>
              <a:ext uri="{FF2B5EF4-FFF2-40B4-BE49-F238E27FC236}">
                <a16:creationId xmlns:a16="http://schemas.microsoft.com/office/drawing/2014/main" id="{4935FC7F-1DB5-F934-A753-B908CA5D6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10041103"/>
            <a:ext cx="3827297" cy="382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874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B20F-95B1-D8B8-A71C-4818FBEB4A3E}"/>
              </a:ext>
            </a:extLst>
          </p:cNvPr>
          <p:cNvSpPr>
            <a:spLocks noGrp="1"/>
          </p:cNvSpPr>
          <p:nvPr>
            <p:ph type="title"/>
          </p:nvPr>
        </p:nvSpPr>
        <p:spPr/>
        <p:txBody>
          <a:bodyPr/>
          <a:lstStyle/>
          <a:p>
            <a:r>
              <a:rPr lang="en-US" dirty="0"/>
              <a:t>Visual low code/no code tools</a:t>
            </a:r>
          </a:p>
        </p:txBody>
      </p:sp>
      <p:pic>
        <p:nvPicPr>
          <p:cNvPr id="3074" name="Picture 2" descr="Dynamo (@DynamoBIM) / Twitter">
            <a:extLst>
              <a:ext uri="{FF2B5EF4-FFF2-40B4-BE49-F238E27FC236}">
                <a16:creationId xmlns:a16="http://schemas.microsoft.com/office/drawing/2014/main" id="{9E833572-C89F-2464-442A-7B2DC64EA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96986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KNIME Hub">
            <a:extLst>
              <a:ext uri="{FF2B5EF4-FFF2-40B4-BE49-F238E27FC236}">
                <a16:creationId xmlns:a16="http://schemas.microsoft.com/office/drawing/2014/main" id="{A5234846-00EF-26B5-FBD9-BCC65BC8A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936359"/>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ower-automate-logo-800-600 - PPM Works, Inc.">
            <a:extLst>
              <a:ext uri="{FF2B5EF4-FFF2-40B4-BE49-F238E27FC236}">
                <a16:creationId xmlns:a16="http://schemas.microsoft.com/office/drawing/2014/main" id="{5F5A0532-3224-84F7-6A97-04137E6A8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275412"/>
            <a:ext cx="3827297" cy="38272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CE74561-7594-5519-1698-EAAE18904BC4}"/>
              </a:ext>
            </a:extLst>
          </p:cNvPr>
          <p:cNvSpPr/>
          <p:nvPr/>
        </p:nvSpPr>
        <p:spPr>
          <a:xfrm>
            <a:off x="3716265" y="-3077465"/>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1643C8-2750-2A44-1F8A-F252B2AAE128}"/>
              </a:ext>
            </a:extLst>
          </p:cNvPr>
          <p:cNvSpPr txBox="1"/>
          <p:nvPr/>
        </p:nvSpPr>
        <p:spPr bwMode="auto">
          <a:xfrm>
            <a:off x="3716265" y="-2264495"/>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KNIME</a:t>
            </a:r>
          </a:p>
        </p:txBody>
      </p:sp>
      <p:sp>
        <p:nvSpPr>
          <p:cNvPr id="11" name="Rectangle 10">
            <a:extLst>
              <a:ext uri="{FF2B5EF4-FFF2-40B4-BE49-F238E27FC236}">
                <a16:creationId xmlns:a16="http://schemas.microsoft.com/office/drawing/2014/main" id="{AE4CD970-CF35-8499-6DA3-11CA442068D4}"/>
              </a:ext>
            </a:extLst>
          </p:cNvPr>
          <p:cNvSpPr/>
          <p:nvPr/>
        </p:nvSpPr>
        <p:spPr>
          <a:xfrm>
            <a:off x="1219200" y="-3077465"/>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FFB0BD1-6F08-113B-4D8E-1FEAD95D51E7}"/>
              </a:ext>
            </a:extLst>
          </p:cNvPr>
          <p:cNvSpPr txBox="1"/>
          <p:nvPr/>
        </p:nvSpPr>
        <p:spPr bwMode="auto">
          <a:xfrm>
            <a:off x="1219200" y="-2264495"/>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Dynamo</a:t>
            </a:r>
          </a:p>
        </p:txBody>
      </p:sp>
      <p:sp>
        <p:nvSpPr>
          <p:cNvPr id="13" name="Rectangle 12">
            <a:extLst>
              <a:ext uri="{FF2B5EF4-FFF2-40B4-BE49-F238E27FC236}">
                <a16:creationId xmlns:a16="http://schemas.microsoft.com/office/drawing/2014/main" id="{F29ACAEB-880E-B1F4-EC89-87B75F48C651}"/>
              </a:ext>
            </a:extLst>
          </p:cNvPr>
          <p:cNvSpPr/>
          <p:nvPr/>
        </p:nvSpPr>
        <p:spPr>
          <a:xfrm>
            <a:off x="6213330" y="-3077465"/>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A02958-CDED-4F1A-9DBD-B4C1BFF74BAF}"/>
              </a:ext>
            </a:extLst>
          </p:cNvPr>
          <p:cNvSpPr txBox="1"/>
          <p:nvPr/>
        </p:nvSpPr>
        <p:spPr bwMode="auto">
          <a:xfrm>
            <a:off x="6213330" y="-2264495"/>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Excel</a:t>
            </a:r>
          </a:p>
        </p:txBody>
      </p:sp>
      <p:pic>
        <p:nvPicPr>
          <p:cNvPr id="15" name="Picture 2">
            <a:extLst>
              <a:ext uri="{FF2B5EF4-FFF2-40B4-BE49-F238E27FC236}">
                <a16:creationId xmlns:a16="http://schemas.microsoft.com/office/drawing/2014/main" id="{D3365F4A-6C26-F65C-217B-19473A0B54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6820" y="-3101065"/>
            <a:ext cx="776230" cy="861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69B8E11-1833-A5F0-3907-22F8AFA104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710" y="-3124200"/>
            <a:ext cx="864579" cy="8618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37CBCCFF-C6EA-FD52-F5B7-54DD1266D8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7772" y="-2978031"/>
            <a:ext cx="662055" cy="6157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79D8248-8DAD-308C-A18A-C73F5A3E5890}"/>
              </a:ext>
            </a:extLst>
          </p:cNvPr>
          <p:cNvSpPr/>
          <p:nvPr/>
        </p:nvSpPr>
        <p:spPr>
          <a:xfrm>
            <a:off x="3716265" y="8445584"/>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2EECFE-06A7-71B7-3447-8E36C8F43A44}"/>
              </a:ext>
            </a:extLst>
          </p:cNvPr>
          <p:cNvSpPr txBox="1"/>
          <p:nvPr/>
        </p:nvSpPr>
        <p:spPr bwMode="auto">
          <a:xfrm>
            <a:off x="3716265" y="9258554"/>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Grasshopper</a:t>
            </a:r>
          </a:p>
        </p:txBody>
      </p:sp>
      <p:sp>
        <p:nvSpPr>
          <p:cNvPr id="20" name="Rectangle 19">
            <a:extLst>
              <a:ext uri="{FF2B5EF4-FFF2-40B4-BE49-F238E27FC236}">
                <a16:creationId xmlns:a16="http://schemas.microsoft.com/office/drawing/2014/main" id="{EDCA2DF6-7FEE-24B6-49AF-56CA37A1B30F}"/>
              </a:ext>
            </a:extLst>
          </p:cNvPr>
          <p:cNvSpPr/>
          <p:nvPr/>
        </p:nvSpPr>
        <p:spPr>
          <a:xfrm>
            <a:off x="1219200" y="8445584"/>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64B6CC-B70A-521B-8CDA-087ADD299FEC}"/>
              </a:ext>
            </a:extLst>
          </p:cNvPr>
          <p:cNvSpPr txBox="1"/>
          <p:nvPr/>
        </p:nvSpPr>
        <p:spPr bwMode="auto">
          <a:xfrm>
            <a:off x="1219200" y="9258554"/>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SQL</a:t>
            </a:r>
          </a:p>
        </p:txBody>
      </p:sp>
      <p:sp>
        <p:nvSpPr>
          <p:cNvPr id="22" name="Rectangle 21">
            <a:extLst>
              <a:ext uri="{FF2B5EF4-FFF2-40B4-BE49-F238E27FC236}">
                <a16:creationId xmlns:a16="http://schemas.microsoft.com/office/drawing/2014/main" id="{D582DBB3-63E0-7FFD-0EE6-C2683EAB9D28}"/>
              </a:ext>
            </a:extLst>
          </p:cNvPr>
          <p:cNvSpPr/>
          <p:nvPr/>
        </p:nvSpPr>
        <p:spPr>
          <a:xfrm>
            <a:off x="6213330" y="8445584"/>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A96E884-8DF6-08BB-83E7-003D5D2FF9B0}"/>
              </a:ext>
            </a:extLst>
          </p:cNvPr>
          <p:cNvSpPr txBox="1"/>
          <p:nvPr/>
        </p:nvSpPr>
        <p:spPr bwMode="auto">
          <a:xfrm>
            <a:off x="6213330" y="9258554"/>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Power BI</a:t>
            </a:r>
          </a:p>
        </p:txBody>
      </p:sp>
      <p:pic>
        <p:nvPicPr>
          <p:cNvPr id="24" name="Picture 14">
            <a:extLst>
              <a:ext uri="{FF2B5EF4-FFF2-40B4-BE49-F238E27FC236}">
                <a16:creationId xmlns:a16="http://schemas.microsoft.com/office/drawing/2014/main" id="{F4A7F17E-6865-5A90-833B-798F196352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0950" y="8468036"/>
            <a:ext cx="776230" cy="776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Grasshopper rhino Logos">
            <a:extLst>
              <a:ext uri="{FF2B5EF4-FFF2-40B4-BE49-F238E27FC236}">
                <a16:creationId xmlns:a16="http://schemas.microsoft.com/office/drawing/2014/main" id="{B2DE83C4-FD0D-15E9-81FD-8A2A232451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663" y="8566505"/>
            <a:ext cx="608671" cy="6086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349F80D5-F6BB-9B74-7C41-6BB3BE8FAE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8844" y="8653331"/>
            <a:ext cx="932181" cy="43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736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6" name="Arrow: Right 5">
            <a:extLst>
              <a:ext uri="{FF2B5EF4-FFF2-40B4-BE49-F238E27FC236}">
                <a16:creationId xmlns:a16="http://schemas.microsoft.com/office/drawing/2014/main" id="{5294793D-42C6-282C-CF62-2A77B879F1A4}"/>
              </a:ext>
            </a:extLst>
          </p:cNvPr>
          <p:cNvSpPr/>
          <p:nvPr/>
        </p:nvSpPr>
        <p:spPr>
          <a:xfrm>
            <a:off x="1675458" y="2106088"/>
            <a:ext cx="685800" cy="577334"/>
          </a:xfrm>
          <a:prstGeom prst="rightArrow">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068F72-C802-C37A-A76C-72F41B5B2D7C}"/>
              </a:ext>
            </a:extLst>
          </p:cNvPr>
          <p:cNvSpPr/>
          <p:nvPr/>
        </p:nvSpPr>
        <p:spPr>
          <a:xfrm>
            <a:off x="2891954" y="2210088"/>
            <a:ext cx="45719" cy="369333"/>
          </a:xfrm>
          <a:prstGeom prst="rect">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34E09D-25B3-E113-AAC0-BC67FA0B589A}"/>
              </a:ext>
            </a:extLst>
          </p:cNvPr>
          <p:cNvSpPr/>
          <p:nvPr/>
        </p:nvSpPr>
        <p:spPr>
          <a:xfrm>
            <a:off x="2891954" y="2916158"/>
            <a:ext cx="45719" cy="369333"/>
          </a:xfrm>
          <a:prstGeom prst="rect">
            <a:avLst/>
          </a:prstGeom>
          <a:solidFill>
            <a:srgbClr val="7070B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F2E79-9337-66CA-2647-9D0C3B7CD361}"/>
              </a:ext>
            </a:extLst>
          </p:cNvPr>
          <p:cNvSpPr/>
          <p:nvPr/>
        </p:nvSpPr>
        <p:spPr>
          <a:xfrm>
            <a:off x="2895600" y="3622228"/>
            <a:ext cx="45719" cy="369333"/>
          </a:xfrm>
          <a:prstGeom prst="rect">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E9987D8-74A5-120E-77BD-CAFE238A61BE}"/>
              </a:ext>
            </a:extLst>
          </p:cNvPr>
          <p:cNvSpPr txBox="1"/>
          <p:nvPr/>
        </p:nvSpPr>
        <p:spPr>
          <a:xfrm>
            <a:off x="3027496" y="2210088"/>
            <a:ext cx="4621778" cy="369332"/>
          </a:xfrm>
          <a:prstGeom prst="rect">
            <a:avLst/>
          </a:prstGeom>
          <a:noFill/>
        </p:spPr>
        <p:txBody>
          <a:bodyPr wrap="none" rtlCol="0">
            <a:spAutoFit/>
          </a:bodyPr>
          <a:lstStyle/>
          <a:p>
            <a:r>
              <a:rPr lang="en-US" b="1" dirty="0"/>
              <a:t>What is Python, and why does it matter?</a:t>
            </a:r>
          </a:p>
        </p:txBody>
      </p:sp>
      <p:sp>
        <p:nvSpPr>
          <p:cNvPr id="18" name="TextBox 17">
            <a:extLst>
              <a:ext uri="{FF2B5EF4-FFF2-40B4-BE49-F238E27FC236}">
                <a16:creationId xmlns:a16="http://schemas.microsoft.com/office/drawing/2014/main" id="{750FA09D-921F-CF41-1A6F-7011C597BDCC}"/>
              </a:ext>
            </a:extLst>
          </p:cNvPr>
          <p:cNvSpPr txBox="1"/>
          <p:nvPr/>
        </p:nvSpPr>
        <p:spPr>
          <a:xfrm>
            <a:off x="3027494" y="4335391"/>
            <a:ext cx="3925113" cy="369332"/>
          </a:xfrm>
          <a:prstGeom prst="rect">
            <a:avLst/>
          </a:prstGeom>
          <a:noFill/>
        </p:spPr>
        <p:txBody>
          <a:bodyPr wrap="none" rtlCol="0">
            <a:spAutoFit/>
          </a:bodyPr>
          <a:lstStyle/>
          <a:p>
            <a:r>
              <a:rPr lang="en-US" b="1" dirty="0"/>
              <a:t>Example 3: Visualizing Clash Data</a:t>
            </a:r>
          </a:p>
        </p:txBody>
      </p:sp>
      <p:sp>
        <p:nvSpPr>
          <p:cNvPr id="3" name="TextBox 2">
            <a:extLst>
              <a:ext uri="{FF2B5EF4-FFF2-40B4-BE49-F238E27FC236}">
                <a16:creationId xmlns:a16="http://schemas.microsoft.com/office/drawing/2014/main" id="{3037E28C-2768-8062-49D8-A71BD1D72985}"/>
              </a:ext>
            </a:extLst>
          </p:cNvPr>
          <p:cNvSpPr txBox="1"/>
          <p:nvPr/>
        </p:nvSpPr>
        <p:spPr>
          <a:xfrm>
            <a:off x="3027495" y="2916158"/>
            <a:ext cx="3634328" cy="369332"/>
          </a:xfrm>
          <a:prstGeom prst="rect">
            <a:avLst/>
          </a:prstGeom>
          <a:noFill/>
        </p:spPr>
        <p:txBody>
          <a:bodyPr wrap="none" rtlCol="0">
            <a:spAutoFit/>
          </a:bodyPr>
          <a:lstStyle/>
          <a:p>
            <a:r>
              <a:rPr lang="en-US" b="1" dirty="0"/>
              <a:t>Example 1: Duct Pressure Loss</a:t>
            </a:r>
          </a:p>
        </p:txBody>
      </p:sp>
      <p:sp>
        <p:nvSpPr>
          <p:cNvPr id="17" name="TextBox 16">
            <a:extLst>
              <a:ext uri="{FF2B5EF4-FFF2-40B4-BE49-F238E27FC236}">
                <a16:creationId xmlns:a16="http://schemas.microsoft.com/office/drawing/2014/main" id="{3130F607-2E0B-32BE-CED0-1CC911873884}"/>
              </a:ext>
            </a:extLst>
          </p:cNvPr>
          <p:cNvSpPr txBox="1"/>
          <p:nvPr/>
        </p:nvSpPr>
        <p:spPr>
          <a:xfrm>
            <a:off x="3033845" y="3622229"/>
            <a:ext cx="3403496" cy="369332"/>
          </a:xfrm>
          <a:prstGeom prst="rect">
            <a:avLst/>
          </a:prstGeom>
          <a:noFill/>
        </p:spPr>
        <p:txBody>
          <a:bodyPr wrap="none" rtlCol="0">
            <a:spAutoFit/>
          </a:bodyPr>
          <a:lstStyle/>
          <a:p>
            <a:r>
              <a:rPr lang="en-US" b="1" dirty="0"/>
              <a:t>Example 2: BIM Spent Report</a:t>
            </a:r>
          </a:p>
        </p:txBody>
      </p:sp>
      <p:sp>
        <p:nvSpPr>
          <p:cNvPr id="23" name="Title 1">
            <a:extLst>
              <a:ext uri="{FF2B5EF4-FFF2-40B4-BE49-F238E27FC236}">
                <a16:creationId xmlns:a16="http://schemas.microsoft.com/office/drawing/2014/main" id="{737522C6-9C5E-A4F8-1D3F-18F56D5563AF}"/>
              </a:ext>
            </a:extLst>
          </p:cNvPr>
          <p:cNvSpPr txBox="1">
            <a:spLocks/>
          </p:cNvSpPr>
          <p:nvPr/>
        </p:nvSpPr>
        <p:spPr>
          <a:xfrm>
            <a:off x="457200" y="99060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b="1" kern="0" dirty="0"/>
              <a:t>Agenda</a:t>
            </a:r>
          </a:p>
        </p:txBody>
      </p:sp>
      <p:sp>
        <p:nvSpPr>
          <p:cNvPr id="5" name="Rectangle 4">
            <a:extLst>
              <a:ext uri="{FF2B5EF4-FFF2-40B4-BE49-F238E27FC236}">
                <a16:creationId xmlns:a16="http://schemas.microsoft.com/office/drawing/2014/main" id="{38F8AAE0-1B11-620D-1922-CF47A6E5D906}"/>
              </a:ext>
            </a:extLst>
          </p:cNvPr>
          <p:cNvSpPr/>
          <p:nvPr/>
        </p:nvSpPr>
        <p:spPr>
          <a:xfrm>
            <a:off x="2891954" y="4335390"/>
            <a:ext cx="45719" cy="369333"/>
          </a:xfrm>
          <a:prstGeom prst="rect">
            <a:avLst/>
          </a:prstGeom>
          <a:solidFill>
            <a:srgbClr val="8D59B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F3ECEC-48B2-1310-ACB4-2B236027F6C9}"/>
              </a:ext>
            </a:extLst>
          </p:cNvPr>
          <p:cNvSpPr/>
          <p:nvPr/>
        </p:nvSpPr>
        <p:spPr>
          <a:xfrm>
            <a:off x="2887354" y="5041460"/>
            <a:ext cx="45719" cy="369333"/>
          </a:xfrm>
          <a:prstGeom prst="rect">
            <a:avLst/>
          </a:prstGeom>
          <a:solidFill>
            <a:srgbClr val="BF8DA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592062-C9DE-9CCA-67B8-E534F77ED3CA}"/>
              </a:ext>
            </a:extLst>
          </p:cNvPr>
          <p:cNvSpPr txBox="1"/>
          <p:nvPr/>
        </p:nvSpPr>
        <p:spPr>
          <a:xfrm>
            <a:off x="3033845" y="5040057"/>
            <a:ext cx="2758127" cy="369332"/>
          </a:xfrm>
          <a:prstGeom prst="rect">
            <a:avLst/>
          </a:prstGeom>
          <a:noFill/>
        </p:spPr>
        <p:txBody>
          <a:bodyPr wrap="none" rtlCol="0">
            <a:spAutoFit/>
          </a:bodyPr>
          <a:lstStyle/>
          <a:p>
            <a:r>
              <a:rPr lang="en-US" b="1" dirty="0"/>
              <a:t>Wrap-up and resources</a:t>
            </a:r>
          </a:p>
        </p:txBody>
      </p:sp>
      <p:sp>
        <p:nvSpPr>
          <p:cNvPr id="8" name="Content Placeholder 2">
            <a:extLst>
              <a:ext uri="{FF2B5EF4-FFF2-40B4-BE49-F238E27FC236}">
                <a16:creationId xmlns:a16="http://schemas.microsoft.com/office/drawing/2014/main" id="{371C61F7-8690-4650-6B93-1B1D2063A0BA}"/>
              </a:ext>
            </a:extLst>
          </p:cNvPr>
          <p:cNvSpPr txBox="1">
            <a:spLocks/>
          </p:cNvSpPr>
          <p:nvPr/>
        </p:nvSpPr>
        <p:spPr>
          <a:xfrm>
            <a:off x="457200" y="9296400"/>
            <a:ext cx="8229600" cy="4038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a:t>High-level programming language</a:t>
            </a:r>
          </a:p>
          <a:p>
            <a:r>
              <a:rPr lang="en-US" kern="0"/>
              <a:t>Often used to build websites, software, automate tasks, and conduct data analysis</a:t>
            </a:r>
          </a:p>
          <a:p>
            <a:r>
              <a:rPr lang="en-US" kern="0"/>
              <a:t>Use as a scripting or glue language to connect existing components together </a:t>
            </a:r>
            <a:r>
              <a:rPr lang="en-US" kern="0">
                <a:solidFill>
                  <a:srgbClr val="666666"/>
                </a:solidFill>
                <a:latin typeface="SourceSansProRegular"/>
              </a:rPr>
              <a:t>https://www.python.org/doc/essays/blurb/</a:t>
            </a:r>
            <a:endParaRPr lang="en-US" kern="0"/>
          </a:p>
          <a:p>
            <a:endParaRPr lang="en-US" kern="0" dirty="0"/>
          </a:p>
        </p:txBody>
      </p:sp>
    </p:spTree>
    <p:extLst>
      <p:ext uri="{BB962C8B-B14F-4D97-AF65-F5344CB8AC3E}">
        <p14:creationId xmlns:p14="http://schemas.microsoft.com/office/powerpoint/2010/main" val="1367628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B20F-95B1-D8B8-A71C-4818FBEB4A3E}"/>
              </a:ext>
            </a:extLst>
          </p:cNvPr>
          <p:cNvSpPr>
            <a:spLocks noGrp="1"/>
          </p:cNvSpPr>
          <p:nvPr>
            <p:ph type="title"/>
          </p:nvPr>
        </p:nvSpPr>
        <p:spPr/>
        <p:txBody>
          <a:bodyPr/>
          <a:lstStyle/>
          <a:p>
            <a:r>
              <a:rPr lang="en-US" dirty="0"/>
              <a:t>Where can you use Python?</a:t>
            </a:r>
          </a:p>
        </p:txBody>
      </p:sp>
      <p:sp>
        <p:nvSpPr>
          <p:cNvPr id="19" name="Rectangle 18">
            <a:extLst>
              <a:ext uri="{FF2B5EF4-FFF2-40B4-BE49-F238E27FC236}">
                <a16:creationId xmlns:a16="http://schemas.microsoft.com/office/drawing/2014/main" id="{5B69B1A1-114A-6F9C-A697-47D1C53F675E}"/>
              </a:ext>
            </a:extLst>
          </p:cNvPr>
          <p:cNvSpPr/>
          <p:nvPr/>
        </p:nvSpPr>
        <p:spPr>
          <a:xfrm>
            <a:off x="3716265" y="24384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49F85FA-2C3A-B09B-4DB0-2DE3A8362C07}"/>
              </a:ext>
            </a:extLst>
          </p:cNvPr>
          <p:cNvSpPr txBox="1"/>
          <p:nvPr/>
        </p:nvSpPr>
        <p:spPr bwMode="auto">
          <a:xfrm>
            <a:off x="3716265" y="32513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KNIME</a:t>
            </a:r>
          </a:p>
        </p:txBody>
      </p:sp>
      <p:sp>
        <p:nvSpPr>
          <p:cNvPr id="21" name="Rectangle 20">
            <a:extLst>
              <a:ext uri="{FF2B5EF4-FFF2-40B4-BE49-F238E27FC236}">
                <a16:creationId xmlns:a16="http://schemas.microsoft.com/office/drawing/2014/main" id="{4071BD86-F8D9-DE92-4A7C-3CA81E4AA237}"/>
              </a:ext>
            </a:extLst>
          </p:cNvPr>
          <p:cNvSpPr/>
          <p:nvPr/>
        </p:nvSpPr>
        <p:spPr>
          <a:xfrm>
            <a:off x="3716265" y="44196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D0812EC-B393-2BCD-1437-BEEF6FF0DF95}"/>
              </a:ext>
            </a:extLst>
          </p:cNvPr>
          <p:cNvSpPr txBox="1"/>
          <p:nvPr/>
        </p:nvSpPr>
        <p:spPr bwMode="auto">
          <a:xfrm>
            <a:off x="3716265" y="52325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Grasshopper</a:t>
            </a:r>
          </a:p>
        </p:txBody>
      </p:sp>
      <p:sp>
        <p:nvSpPr>
          <p:cNvPr id="23" name="Rectangle 22">
            <a:extLst>
              <a:ext uri="{FF2B5EF4-FFF2-40B4-BE49-F238E27FC236}">
                <a16:creationId xmlns:a16="http://schemas.microsoft.com/office/drawing/2014/main" id="{1E7CCD27-B3C0-FECD-5610-43370E32523F}"/>
              </a:ext>
            </a:extLst>
          </p:cNvPr>
          <p:cNvSpPr/>
          <p:nvPr/>
        </p:nvSpPr>
        <p:spPr>
          <a:xfrm>
            <a:off x="1219200" y="24384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FA425DC-B29C-994B-A6C0-AD0D1195CD7B}"/>
              </a:ext>
            </a:extLst>
          </p:cNvPr>
          <p:cNvSpPr txBox="1"/>
          <p:nvPr/>
        </p:nvSpPr>
        <p:spPr bwMode="auto">
          <a:xfrm>
            <a:off x="1219200" y="32513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Dynamo</a:t>
            </a:r>
          </a:p>
        </p:txBody>
      </p:sp>
      <p:sp>
        <p:nvSpPr>
          <p:cNvPr id="25" name="Rectangle 24">
            <a:extLst>
              <a:ext uri="{FF2B5EF4-FFF2-40B4-BE49-F238E27FC236}">
                <a16:creationId xmlns:a16="http://schemas.microsoft.com/office/drawing/2014/main" id="{C3363025-5600-A897-A5FB-4C45C03D63E4}"/>
              </a:ext>
            </a:extLst>
          </p:cNvPr>
          <p:cNvSpPr/>
          <p:nvPr/>
        </p:nvSpPr>
        <p:spPr>
          <a:xfrm>
            <a:off x="1219200" y="44196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E0A9E3A-8F69-8B67-0DC6-A11DEDD36021}"/>
              </a:ext>
            </a:extLst>
          </p:cNvPr>
          <p:cNvSpPr txBox="1"/>
          <p:nvPr/>
        </p:nvSpPr>
        <p:spPr bwMode="auto">
          <a:xfrm>
            <a:off x="1219200" y="52325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SQL</a:t>
            </a:r>
          </a:p>
        </p:txBody>
      </p:sp>
      <p:sp>
        <p:nvSpPr>
          <p:cNvPr id="34" name="Rectangle 33">
            <a:extLst>
              <a:ext uri="{FF2B5EF4-FFF2-40B4-BE49-F238E27FC236}">
                <a16:creationId xmlns:a16="http://schemas.microsoft.com/office/drawing/2014/main" id="{7C75F5A7-27EF-3464-A3E3-0BF90CA606F0}"/>
              </a:ext>
            </a:extLst>
          </p:cNvPr>
          <p:cNvSpPr/>
          <p:nvPr/>
        </p:nvSpPr>
        <p:spPr>
          <a:xfrm>
            <a:off x="6213330" y="24384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F00A830-82A2-96FA-A6BA-3B3F844CC03E}"/>
              </a:ext>
            </a:extLst>
          </p:cNvPr>
          <p:cNvSpPr txBox="1"/>
          <p:nvPr/>
        </p:nvSpPr>
        <p:spPr bwMode="auto">
          <a:xfrm>
            <a:off x="6213330" y="32513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Excel</a:t>
            </a:r>
          </a:p>
        </p:txBody>
      </p:sp>
      <p:sp>
        <p:nvSpPr>
          <p:cNvPr id="36" name="Rectangle 35">
            <a:extLst>
              <a:ext uri="{FF2B5EF4-FFF2-40B4-BE49-F238E27FC236}">
                <a16:creationId xmlns:a16="http://schemas.microsoft.com/office/drawing/2014/main" id="{FE36BCC9-B2F6-F611-0451-2483D1991A7D}"/>
              </a:ext>
            </a:extLst>
          </p:cNvPr>
          <p:cNvSpPr/>
          <p:nvPr/>
        </p:nvSpPr>
        <p:spPr>
          <a:xfrm>
            <a:off x="6213330" y="44196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C79535-C04F-58C6-112B-BEFE161B5921}"/>
              </a:ext>
            </a:extLst>
          </p:cNvPr>
          <p:cNvSpPr txBox="1"/>
          <p:nvPr/>
        </p:nvSpPr>
        <p:spPr bwMode="auto">
          <a:xfrm>
            <a:off x="6213330" y="52325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Power BI</a:t>
            </a:r>
          </a:p>
        </p:txBody>
      </p:sp>
      <p:pic>
        <p:nvPicPr>
          <p:cNvPr id="7170" name="Picture 2">
            <a:extLst>
              <a:ext uri="{FF2B5EF4-FFF2-40B4-BE49-F238E27FC236}">
                <a16:creationId xmlns:a16="http://schemas.microsoft.com/office/drawing/2014/main" id="{D7EA695D-7E0C-85CE-03CA-39590E92F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820" y="2414800"/>
            <a:ext cx="776230" cy="86180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A103B504-819B-42CE-B3B6-5FFAE7163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950" y="4442052"/>
            <a:ext cx="776230" cy="77623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CC35D83A-D3D6-BC5C-CCFF-B548CF096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710" y="2391665"/>
            <a:ext cx="864579" cy="8618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Grasshopper rhino Logos">
            <a:extLst>
              <a:ext uri="{FF2B5EF4-FFF2-40B4-BE49-F238E27FC236}">
                <a16:creationId xmlns:a16="http://schemas.microsoft.com/office/drawing/2014/main" id="{8D3F7CA3-D088-40FD-17CC-4895446B26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663" y="4540521"/>
            <a:ext cx="608671" cy="60867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303A0701-A898-7ACB-9754-F2A7AA7621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7772" y="2537834"/>
            <a:ext cx="662055" cy="61573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F1B90730-EDB6-6114-4E38-B0070A881E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8844" y="4627347"/>
            <a:ext cx="932181" cy="4350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ynamo (@DynamoBIM) / Twitter">
            <a:extLst>
              <a:ext uri="{FF2B5EF4-FFF2-40B4-BE49-F238E27FC236}">
                <a16:creationId xmlns:a16="http://schemas.microsoft.com/office/drawing/2014/main" id="{21481FA9-9BDA-512A-B268-468284AC85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17303" y="296986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KNIME Hub">
            <a:extLst>
              <a:ext uri="{FF2B5EF4-FFF2-40B4-BE49-F238E27FC236}">
                <a16:creationId xmlns:a16="http://schemas.microsoft.com/office/drawing/2014/main" id="{F319AE1F-0720-60B1-1211-0BEA0EC2D3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55703" y="2936359"/>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power-automate-logo-800-600 - PPM Works, Inc.">
            <a:extLst>
              <a:ext uri="{FF2B5EF4-FFF2-40B4-BE49-F238E27FC236}">
                <a16:creationId xmlns:a16="http://schemas.microsoft.com/office/drawing/2014/main" id="{EBFED4E9-9E76-E587-875B-61795F0131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84503" y="2275412"/>
            <a:ext cx="3827297" cy="3827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6324216-E3AB-CADD-4B8C-36DC37B0A9B5}"/>
              </a:ext>
            </a:extLst>
          </p:cNvPr>
          <p:cNvPicPr>
            <a:picLocks noChangeAspect="1"/>
          </p:cNvPicPr>
          <p:nvPr/>
        </p:nvPicPr>
        <p:blipFill>
          <a:blip r:embed="rId12"/>
          <a:stretch>
            <a:fillRect/>
          </a:stretch>
        </p:blipFill>
        <p:spPr>
          <a:xfrm>
            <a:off x="-10972800" y="3276600"/>
            <a:ext cx="8742857" cy="2647619"/>
          </a:xfrm>
          <a:prstGeom prst="rect">
            <a:avLst/>
          </a:prstGeom>
        </p:spPr>
      </p:pic>
    </p:spTree>
    <p:extLst>
      <p:ext uri="{BB962C8B-B14F-4D97-AF65-F5344CB8AC3E}">
        <p14:creationId xmlns:p14="http://schemas.microsoft.com/office/powerpoint/2010/main" val="167444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981200" y="1676400"/>
            <a:ext cx="5181600" cy="2308324"/>
          </a:xfrm>
          <a:prstGeom prst="rect">
            <a:avLst/>
          </a:prstGeom>
          <a:noFill/>
        </p:spPr>
        <p:txBody>
          <a:bodyPr wrap="square" rtlCol="0">
            <a:spAutoFit/>
          </a:bodyPr>
          <a:lstStyle/>
          <a:p>
            <a:r>
              <a:rPr lang="en-US" b="1" dirty="0"/>
              <a:t>Resources for learning Python:</a:t>
            </a:r>
          </a:p>
          <a:p>
            <a:endParaRPr lang="en-US" dirty="0"/>
          </a:p>
          <a:p>
            <a:r>
              <a:rPr lang="en-US" dirty="0"/>
              <a:t>Python Tutor:</a:t>
            </a:r>
          </a:p>
          <a:p>
            <a:r>
              <a:rPr lang="en-US" dirty="0">
                <a:hlinkClick r:id="rId2"/>
              </a:rPr>
              <a:t>https://pythontutor.com/visualize.html#mode=edit</a:t>
            </a:r>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3B376A5D-20C1-57FF-E49F-FA04E2CD2768}"/>
              </a:ext>
            </a:extLst>
          </p:cNvPr>
          <p:cNvPicPr>
            <a:picLocks noChangeAspect="1"/>
          </p:cNvPicPr>
          <p:nvPr/>
        </p:nvPicPr>
        <p:blipFill>
          <a:blip r:embed="rId3"/>
          <a:stretch>
            <a:fillRect/>
          </a:stretch>
        </p:blipFill>
        <p:spPr>
          <a:xfrm>
            <a:off x="200571" y="3276600"/>
            <a:ext cx="8742857" cy="2647619"/>
          </a:xfrm>
          <a:prstGeom prst="rect">
            <a:avLst/>
          </a:prstGeom>
        </p:spPr>
      </p:pic>
      <p:pic>
        <p:nvPicPr>
          <p:cNvPr id="6" name="Picture 5">
            <a:extLst>
              <a:ext uri="{FF2B5EF4-FFF2-40B4-BE49-F238E27FC236}">
                <a16:creationId xmlns:a16="http://schemas.microsoft.com/office/drawing/2014/main" id="{A1BF32D8-374F-AAC3-EAE5-549ADDEB6FDC}"/>
              </a:ext>
            </a:extLst>
          </p:cNvPr>
          <p:cNvPicPr>
            <a:picLocks noChangeAspect="1"/>
          </p:cNvPicPr>
          <p:nvPr/>
        </p:nvPicPr>
        <p:blipFill>
          <a:blip r:embed="rId4"/>
          <a:stretch>
            <a:fillRect/>
          </a:stretch>
        </p:blipFill>
        <p:spPr>
          <a:xfrm>
            <a:off x="-8153400" y="3276600"/>
            <a:ext cx="3628885" cy="2016047"/>
          </a:xfrm>
          <a:prstGeom prst="rect">
            <a:avLst/>
          </a:prstGeom>
        </p:spPr>
      </p:pic>
      <p:sp>
        <p:nvSpPr>
          <p:cNvPr id="7" name="Rectangle 6">
            <a:extLst>
              <a:ext uri="{FF2B5EF4-FFF2-40B4-BE49-F238E27FC236}">
                <a16:creationId xmlns:a16="http://schemas.microsoft.com/office/drawing/2014/main" id="{951A91E3-4EFF-998F-3FAD-C0F06EA66406}"/>
              </a:ext>
            </a:extLst>
          </p:cNvPr>
          <p:cNvSpPr/>
          <p:nvPr/>
        </p:nvSpPr>
        <p:spPr>
          <a:xfrm>
            <a:off x="14308065" y="24384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161F185-715A-82AB-0869-CB9FA1A96206}"/>
              </a:ext>
            </a:extLst>
          </p:cNvPr>
          <p:cNvSpPr txBox="1"/>
          <p:nvPr/>
        </p:nvSpPr>
        <p:spPr bwMode="auto">
          <a:xfrm>
            <a:off x="14308065" y="32513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KNIME</a:t>
            </a:r>
          </a:p>
        </p:txBody>
      </p:sp>
      <p:sp>
        <p:nvSpPr>
          <p:cNvPr id="9" name="Rectangle 8">
            <a:extLst>
              <a:ext uri="{FF2B5EF4-FFF2-40B4-BE49-F238E27FC236}">
                <a16:creationId xmlns:a16="http://schemas.microsoft.com/office/drawing/2014/main" id="{2A15376E-FC60-19FE-F1F4-6B6A2F90F634}"/>
              </a:ext>
            </a:extLst>
          </p:cNvPr>
          <p:cNvSpPr/>
          <p:nvPr/>
        </p:nvSpPr>
        <p:spPr>
          <a:xfrm>
            <a:off x="14308065" y="44196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711BB2-6FD7-3B15-6F19-E3E179CEBF0B}"/>
              </a:ext>
            </a:extLst>
          </p:cNvPr>
          <p:cNvSpPr txBox="1"/>
          <p:nvPr/>
        </p:nvSpPr>
        <p:spPr bwMode="auto">
          <a:xfrm>
            <a:off x="14308065" y="52325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Grasshopper</a:t>
            </a:r>
          </a:p>
        </p:txBody>
      </p:sp>
      <p:sp>
        <p:nvSpPr>
          <p:cNvPr id="11" name="Rectangle 10">
            <a:extLst>
              <a:ext uri="{FF2B5EF4-FFF2-40B4-BE49-F238E27FC236}">
                <a16:creationId xmlns:a16="http://schemas.microsoft.com/office/drawing/2014/main" id="{AE0D01BE-06ED-31DA-FE4C-F70DF63A4969}"/>
              </a:ext>
            </a:extLst>
          </p:cNvPr>
          <p:cNvSpPr/>
          <p:nvPr/>
        </p:nvSpPr>
        <p:spPr>
          <a:xfrm>
            <a:off x="11811000" y="24384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517E0BA-8EF0-F28E-221E-16A908020EF5}"/>
              </a:ext>
            </a:extLst>
          </p:cNvPr>
          <p:cNvSpPr txBox="1"/>
          <p:nvPr/>
        </p:nvSpPr>
        <p:spPr bwMode="auto">
          <a:xfrm>
            <a:off x="11811000" y="32513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Dynamo</a:t>
            </a:r>
          </a:p>
        </p:txBody>
      </p:sp>
      <p:sp>
        <p:nvSpPr>
          <p:cNvPr id="13" name="Rectangle 12">
            <a:extLst>
              <a:ext uri="{FF2B5EF4-FFF2-40B4-BE49-F238E27FC236}">
                <a16:creationId xmlns:a16="http://schemas.microsoft.com/office/drawing/2014/main" id="{32ADA11F-522D-997D-55D2-BCD1E52FF493}"/>
              </a:ext>
            </a:extLst>
          </p:cNvPr>
          <p:cNvSpPr/>
          <p:nvPr/>
        </p:nvSpPr>
        <p:spPr>
          <a:xfrm>
            <a:off x="11811000" y="44196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BA4569-B036-546D-7712-2EC80198B467}"/>
              </a:ext>
            </a:extLst>
          </p:cNvPr>
          <p:cNvSpPr txBox="1"/>
          <p:nvPr/>
        </p:nvSpPr>
        <p:spPr bwMode="auto">
          <a:xfrm>
            <a:off x="11811000" y="52325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SQL</a:t>
            </a:r>
          </a:p>
        </p:txBody>
      </p:sp>
      <p:sp>
        <p:nvSpPr>
          <p:cNvPr id="15" name="Rectangle 14">
            <a:extLst>
              <a:ext uri="{FF2B5EF4-FFF2-40B4-BE49-F238E27FC236}">
                <a16:creationId xmlns:a16="http://schemas.microsoft.com/office/drawing/2014/main" id="{1EFFA19B-14CB-9958-FE87-995170F51086}"/>
              </a:ext>
            </a:extLst>
          </p:cNvPr>
          <p:cNvSpPr/>
          <p:nvPr/>
        </p:nvSpPr>
        <p:spPr>
          <a:xfrm>
            <a:off x="16805130" y="24384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852F89-6299-33FC-FD62-36416F90421A}"/>
              </a:ext>
            </a:extLst>
          </p:cNvPr>
          <p:cNvSpPr txBox="1"/>
          <p:nvPr/>
        </p:nvSpPr>
        <p:spPr bwMode="auto">
          <a:xfrm>
            <a:off x="16805130" y="32513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Excel</a:t>
            </a:r>
          </a:p>
        </p:txBody>
      </p:sp>
      <p:sp>
        <p:nvSpPr>
          <p:cNvPr id="17" name="Rectangle 16">
            <a:extLst>
              <a:ext uri="{FF2B5EF4-FFF2-40B4-BE49-F238E27FC236}">
                <a16:creationId xmlns:a16="http://schemas.microsoft.com/office/drawing/2014/main" id="{96F2CF04-7ACF-4FFA-14E5-0C9BC92F7F97}"/>
              </a:ext>
            </a:extLst>
          </p:cNvPr>
          <p:cNvSpPr/>
          <p:nvPr/>
        </p:nvSpPr>
        <p:spPr>
          <a:xfrm>
            <a:off x="16805130" y="4419600"/>
            <a:ext cx="1711470" cy="1536616"/>
          </a:xfrm>
          <a:prstGeom prst="rect">
            <a:avLst/>
          </a:prstGeom>
          <a:ln w="63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2BC0AC3-331A-C60D-A24F-28DA5C86B080}"/>
              </a:ext>
            </a:extLst>
          </p:cNvPr>
          <p:cNvSpPr txBox="1"/>
          <p:nvPr/>
        </p:nvSpPr>
        <p:spPr bwMode="auto">
          <a:xfrm>
            <a:off x="16805130" y="5232570"/>
            <a:ext cx="1711470" cy="723646"/>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Power BI</a:t>
            </a:r>
          </a:p>
        </p:txBody>
      </p:sp>
      <p:pic>
        <p:nvPicPr>
          <p:cNvPr id="19" name="Picture 2">
            <a:extLst>
              <a:ext uri="{FF2B5EF4-FFF2-40B4-BE49-F238E27FC236}">
                <a16:creationId xmlns:a16="http://schemas.microsoft.com/office/drawing/2014/main" id="{4F20D618-AB09-2C89-AF3C-2DBC6C2039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78620" y="2414800"/>
            <a:ext cx="776230" cy="8618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A9155F6C-B417-1352-5249-53CB342764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2750" y="4442052"/>
            <a:ext cx="776230" cy="7762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C4A679F-87FF-2ED0-362C-4A53FA425D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31510" y="2391665"/>
            <a:ext cx="864579" cy="8618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Grasshopper rhino Logos">
            <a:extLst>
              <a:ext uri="{FF2B5EF4-FFF2-40B4-BE49-F238E27FC236}">
                <a16:creationId xmlns:a16="http://schemas.microsoft.com/office/drawing/2014/main" id="{97FB83A4-BBB4-6A02-6A9D-36573A45D2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59463" y="4540521"/>
            <a:ext cx="608671" cy="6086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a:extLst>
              <a:ext uri="{FF2B5EF4-FFF2-40B4-BE49-F238E27FC236}">
                <a16:creationId xmlns:a16="http://schemas.microsoft.com/office/drawing/2014/main" id="{5F0B40CE-AE82-426D-B24D-FB5490D06F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89572" y="2537834"/>
            <a:ext cx="662055" cy="6157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1CC31F70-E282-9283-BF98-47030790CA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00644" y="4627347"/>
            <a:ext cx="932181" cy="43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58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981200" y="1676400"/>
            <a:ext cx="5181600" cy="2585323"/>
          </a:xfrm>
          <a:prstGeom prst="rect">
            <a:avLst/>
          </a:prstGeom>
          <a:noFill/>
        </p:spPr>
        <p:txBody>
          <a:bodyPr wrap="square" rtlCol="0">
            <a:spAutoFit/>
          </a:bodyPr>
          <a:lstStyle/>
          <a:p>
            <a:r>
              <a:rPr lang="en-US" b="1" dirty="0"/>
              <a:t>Resources for learning Python:</a:t>
            </a:r>
          </a:p>
          <a:p>
            <a:endParaRPr lang="en-US" dirty="0"/>
          </a:p>
          <a:p>
            <a:r>
              <a:rPr lang="en-US" dirty="0"/>
              <a:t>LinkedIn Learning – Python Quick Start:</a:t>
            </a:r>
          </a:p>
          <a:p>
            <a:r>
              <a:rPr lang="en-US" dirty="0">
                <a:hlinkClick r:id="rId2"/>
              </a:rPr>
              <a:t>https://www.linkedin.com/learning/python-quick-start/advance-your-career-with-python</a:t>
            </a:r>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4BB371BC-60C0-14F9-9DBA-B5861CAC2360}"/>
              </a:ext>
            </a:extLst>
          </p:cNvPr>
          <p:cNvPicPr>
            <a:picLocks noChangeAspect="1"/>
          </p:cNvPicPr>
          <p:nvPr/>
        </p:nvPicPr>
        <p:blipFill>
          <a:blip r:embed="rId3"/>
          <a:stretch>
            <a:fillRect/>
          </a:stretch>
        </p:blipFill>
        <p:spPr>
          <a:xfrm>
            <a:off x="2362200" y="3458688"/>
            <a:ext cx="3628885" cy="2016047"/>
          </a:xfrm>
          <a:prstGeom prst="rect">
            <a:avLst/>
          </a:prstGeom>
        </p:spPr>
      </p:pic>
      <p:pic>
        <p:nvPicPr>
          <p:cNvPr id="6" name="Picture 5">
            <a:extLst>
              <a:ext uri="{FF2B5EF4-FFF2-40B4-BE49-F238E27FC236}">
                <a16:creationId xmlns:a16="http://schemas.microsoft.com/office/drawing/2014/main" id="{EF6BB57C-B33C-E39B-87EF-2E3775042F99}"/>
              </a:ext>
            </a:extLst>
          </p:cNvPr>
          <p:cNvPicPr>
            <a:picLocks noChangeAspect="1"/>
          </p:cNvPicPr>
          <p:nvPr/>
        </p:nvPicPr>
        <p:blipFill>
          <a:blip r:embed="rId4"/>
          <a:stretch>
            <a:fillRect/>
          </a:stretch>
        </p:blipFill>
        <p:spPr>
          <a:xfrm>
            <a:off x="10972800" y="3276600"/>
            <a:ext cx="8742857" cy="2647619"/>
          </a:xfrm>
          <a:prstGeom prst="rect">
            <a:avLst/>
          </a:prstGeom>
        </p:spPr>
      </p:pic>
      <p:pic>
        <p:nvPicPr>
          <p:cNvPr id="7" name="Picture 6">
            <a:extLst>
              <a:ext uri="{FF2B5EF4-FFF2-40B4-BE49-F238E27FC236}">
                <a16:creationId xmlns:a16="http://schemas.microsoft.com/office/drawing/2014/main" id="{CDEFDE03-C8C9-A2C5-B720-B3ADF065F3C7}"/>
              </a:ext>
            </a:extLst>
          </p:cNvPr>
          <p:cNvPicPr>
            <a:picLocks noChangeAspect="1"/>
          </p:cNvPicPr>
          <p:nvPr/>
        </p:nvPicPr>
        <p:blipFill>
          <a:blip r:embed="rId5"/>
          <a:stretch>
            <a:fillRect/>
          </a:stretch>
        </p:blipFill>
        <p:spPr>
          <a:xfrm>
            <a:off x="-12649200" y="3199688"/>
            <a:ext cx="7772400" cy="2724531"/>
          </a:xfrm>
          <a:prstGeom prst="rect">
            <a:avLst/>
          </a:prstGeom>
        </p:spPr>
      </p:pic>
      <p:pic>
        <p:nvPicPr>
          <p:cNvPr id="8" name="Picture 7">
            <a:extLst>
              <a:ext uri="{FF2B5EF4-FFF2-40B4-BE49-F238E27FC236}">
                <a16:creationId xmlns:a16="http://schemas.microsoft.com/office/drawing/2014/main" id="{042DE203-786F-55E9-7A41-43F84B8A5840}"/>
              </a:ext>
            </a:extLst>
          </p:cNvPr>
          <p:cNvPicPr>
            <a:picLocks noChangeAspect="1"/>
          </p:cNvPicPr>
          <p:nvPr/>
        </p:nvPicPr>
        <p:blipFill>
          <a:blip r:embed="rId4"/>
          <a:stretch>
            <a:fillRect/>
          </a:stretch>
        </p:blipFill>
        <p:spPr>
          <a:xfrm>
            <a:off x="10535743" y="3276600"/>
            <a:ext cx="8742857" cy="2647619"/>
          </a:xfrm>
          <a:prstGeom prst="rect">
            <a:avLst/>
          </a:prstGeom>
        </p:spPr>
      </p:pic>
    </p:spTree>
    <p:extLst>
      <p:ext uri="{BB962C8B-B14F-4D97-AF65-F5344CB8AC3E}">
        <p14:creationId xmlns:p14="http://schemas.microsoft.com/office/powerpoint/2010/main" val="1072501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981200" y="1676400"/>
            <a:ext cx="5181600" cy="2031325"/>
          </a:xfrm>
          <a:prstGeom prst="rect">
            <a:avLst/>
          </a:prstGeom>
          <a:noFill/>
        </p:spPr>
        <p:txBody>
          <a:bodyPr wrap="square" rtlCol="0">
            <a:spAutoFit/>
          </a:bodyPr>
          <a:lstStyle/>
          <a:p>
            <a:r>
              <a:rPr lang="en-US" b="1" dirty="0"/>
              <a:t>Resources for learning Python:</a:t>
            </a:r>
          </a:p>
          <a:p>
            <a:endParaRPr lang="en-US" dirty="0"/>
          </a:p>
          <a:p>
            <a:r>
              <a:rPr lang="en-US" dirty="0" err="1"/>
              <a:t>Codewars</a:t>
            </a:r>
            <a:r>
              <a:rPr lang="en-US" dirty="0"/>
              <a:t>: </a:t>
            </a:r>
            <a:r>
              <a:rPr lang="en-US" dirty="0">
                <a:hlinkClick r:id="rId2"/>
              </a:rPr>
              <a:t>https://www.codewars.com/dashboard</a:t>
            </a: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ED3568FE-68A0-8B80-6974-22AE1E300E6F}"/>
              </a:ext>
            </a:extLst>
          </p:cNvPr>
          <p:cNvPicPr>
            <a:picLocks noChangeAspect="1"/>
          </p:cNvPicPr>
          <p:nvPr/>
        </p:nvPicPr>
        <p:blipFill>
          <a:blip r:embed="rId3"/>
          <a:stretch>
            <a:fillRect/>
          </a:stretch>
        </p:blipFill>
        <p:spPr>
          <a:xfrm>
            <a:off x="685800" y="3124200"/>
            <a:ext cx="7772400" cy="2724531"/>
          </a:xfrm>
          <a:prstGeom prst="rect">
            <a:avLst/>
          </a:prstGeom>
        </p:spPr>
      </p:pic>
      <p:pic>
        <p:nvPicPr>
          <p:cNvPr id="6" name="Picture 5">
            <a:extLst>
              <a:ext uri="{FF2B5EF4-FFF2-40B4-BE49-F238E27FC236}">
                <a16:creationId xmlns:a16="http://schemas.microsoft.com/office/drawing/2014/main" id="{D5C6DA8A-D457-867E-A9E8-00694A70BC7E}"/>
              </a:ext>
            </a:extLst>
          </p:cNvPr>
          <p:cNvPicPr>
            <a:picLocks noChangeAspect="1"/>
          </p:cNvPicPr>
          <p:nvPr/>
        </p:nvPicPr>
        <p:blipFill>
          <a:blip r:embed="rId4"/>
          <a:stretch>
            <a:fillRect/>
          </a:stretch>
        </p:blipFill>
        <p:spPr>
          <a:xfrm>
            <a:off x="12954000" y="3707725"/>
            <a:ext cx="3628885" cy="2016047"/>
          </a:xfrm>
          <a:prstGeom prst="rect">
            <a:avLst/>
          </a:prstGeom>
        </p:spPr>
      </p:pic>
      <p:pic>
        <p:nvPicPr>
          <p:cNvPr id="7" name="Picture 6">
            <a:extLst>
              <a:ext uri="{FF2B5EF4-FFF2-40B4-BE49-F238E27FC236}">
                <a16:creationId xmlns:a16="http://schemas.microsoft.com/office/drawing/2014/main" id="{B1BAAAFB-1F85-5B78-DCD1-5CEC59ADEAD5}"/>
              </a:ext>
            </a:extLst>
          </p:cNvPr>
          <p:cNvPicPr>
            <a:picLocks noChangeAspect="1"/>
          </p:cNvPicPr>
          <p:nvPr/>
        </p:nvPicPr>
        <p:blipFill>
          <a:blip r:embed="rId5"/>
          <a:stretch>
            <a:fillRect/>
          </a:stretch>
        </p:blipFill>
        <p:spPr>
          <a:xfrm>
            <a:off x="76200" y="10896600"/>
            <a:ext cx="2133600" cy="2133600"/>
          </a:xfrm>
          <a:prstGeom prst="rect">
            <a:avLst/>
          </a:prstGeom>
        </p:spPr>
      </p:pic>
      <p:pic>
        <p:nvPicPr>
          <p:cNvPr id="8" name="Picture 7">
            <a:extLst>
              <a:ext uri="{FF2B5EF4-FFF2-40B4-BE49-F238E27FC236}">
                <a16:creationId xmlns:a16="http://schemas.microsoft.com/office/drawing/2014/main" id="{98FACE65-B6CD-9696-E231-27C1250D9B2D}"/>
              </a:ext>
            </a:extLst>
          </p:cNvPr>
          <p:cNvPicPr>
            <a:picLocks noChangeAspect="1"/>
          </p:cNvPicPr>
          <p:nvPr/>
        </p:nvPicPr>
        <p:blipFill>
          <a:blip r:embed="rId6"/>
          <a:stretch>
            <a:fillRect/>
          </a:stretch>
        </p:blipFill>
        <p:spPr>
          <a:xfrm>
            <a:off x="6921795" y="10896600"/>
            <a:ext cx="2133600" cy="2133600"/>
          </a:xfrm>
          <a:prstGeom prst="rect">
            <a:avLst/>
          </a:prstGeom>
        </p:spPr>
      </p:pic>
      <p:pic>
        <p:nvPicPr>
          <p:cNvPr id="9" name="Picture 2" descr="Linkedin - Free social media icons">
            <a:extLst>
              <a:ext uri="{FF2B5EF4-FFF2-40B4-BE49-F238E27FC236}">
                <a16:creationId xmlns:a16="http://schemas.microsoft.com/office/drawing/2014/main" id="{AE687E8C-A9A0-13EF-28A8-FCDDC3F1E8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16" y="998168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B248FB4-3878-D4FF-CCC6-7D73E8A134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214" y="9981681"/>
            <a:ext cx="991270" cy="6858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alton Goodwin">
            <a:extLst>
              <a:ext uri="{FF2B5EF4-FFF2-40B4-BE49-F238E27FC236}">
                <a16:creationId xmlns:a16="http://schemas.microsoft.com/office/drawing/2014/main" id="{3655FF83-2CB0-55F1-C491-BE1140DCD8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9500" y="10667482"/>
            <a:ext cx="1905000"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97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6553200"/>
            <a:ext cx="2971800" cy="182880"/>
          </a:xfrm>
          <a:prstGeom prst="rect">
            <a:avLst/>
          </a:prstGeom>
          <a:solidFill>
            <a:schemeClr val="tx1"/>
          </a:solidFill>
        </p:spPr>
        <p:txBody>
          <a:bodyPr wrap="square" rtlCol="0">
            <a:spAutoFit/>
          </a:bodyPr>
          <a:lstStyle/>
          <a:p>
            <a:pPr algn="r"/>
            <a:r>
              <a:rPr lang="en-US" sz="1400" dirty="0">
                <a:solidFill>
                  <a:schemeClr val="bg1"/>
                </a:solidFill>
                <a:latin typeface="Century Gothic" panose="020B0502020202020204" pitchFamily="34" charset="0"/>
              </a:rPr>
              <a:t>October 20, 2022</a:t>
            </a:r>
          </a:p>
        </p:txBody>
      </p:sp>
      <p:sp>
        <p:nvSpPr>
          <p:cNvPr id="3" name="TextBox 2">
            <a:extLst>
              <a:ext uri="{FF2B5EF4-FFF2-40B4-BE49-F238E27FC236}">
                <a16:creationId xmlns:a16="http://schemas.microsoft.com/office/drawing/2014/main" id="{762E3ADA-FA1D-23FC-C6DB-9FC28D336BE0}"/>
              </a:ext>
            </a:extLst>
          </p:cNvPr>
          <p:cNvSpPr txBox="1"/>
          <p:nvPr/>
        </p:nvSpPr>
        <p:spPr>
          <a:xfrm>
            <a:off x="1524000" y="1143000"/>
            <a:ext cx="6096000" cy="3139321"/>
          </a:xfrm>
          <a:prstGeom prst="rect">
            <a:avLst/>
          </a:prstGeom>
          <a:noFill/>
        </p:spPr>
        <p:txBody>
          <a:bodyPr wrap="square" rtlCol="0">
            <a:spAutoFit/>
          </a:bodyPr>
          <a:lstStyle/>
          <a:p>
            <a:r>
              <a:rPr lang="en-US" b="1" dirty="0"/>
              <a:t>Contact Information:</a:t>
            </a:r>
            <a:endParaRPr lang="en-US" dirty="0"/>
          </a:p>
          <a:p>
            <a:r>
              <a:rPr lang="en-US" dirty="0"/>
              <a:t>GitHub: </a:t>
            </a:r>
            <a:r>
              <a:rPr lang="en-US" dirty="0">
                <a:hlinkClick r:id="rId3"/>
              </a:rPr>
              <a:t>https://github.com/DaltonGOO</a:t>
            </a:r>
            <a:endParaRPr lang="en-US" dirty="0"/>
          </a:p>
          <a:p>
            <a:endParaRPr lang="en-US" dirty="0"/>
          </a:p>
          <a:p>
            <a:r>
              <a:rPr lang="en-US" dirty="0"/>
              <a:t>LinkedIn: </a:t>
            </a:r>
            <a:r>
              <a:rPr lang="en-US" dirty="0">
                <a:hlinkClick r:id="rId4"/>
              </a:rPr>
              <a:t>https://www.linkedin.com/in/dalton-goodwin-067a07107/</a:t>
            </a:r>
            <a:endParaRPr lang="en-US" dirty="0"/>
          </a:p>
          <a:p>
            <a:endParaRPr lang="en-US" dirty="0"/>
          </a:p>
          <a:p>
            <a:r>
              <a:rPr lang="en-US" dirty="0"/>
              <a:t>YouTube: </a:t>
            </a:r>
            <a:r>
              <a:rPr lang="en-US" dirty="0">
                <a:hlinkClick r:id="rId5"/>
              </a:rPr>
              <a:t>https://www.youtube.com/c/TheBIMCoordinator/featured</a:t>
            </a:r>
            <a:endParaRPr lang="en-US" dirty="0"/>
          </a:p>
          <a:p>
            <a:endParaRPr lang="en-US" dirty="0"/>
          </a:p>
          <a:p>
            <a:endParaRPr lang="en-US" dirty="0"/>
          </a:p>
          <a:p>
            <a:endParaRPr lang="en-US" dirty="0"/>
          </a:p>
        </p:txBody>
      </p:sp>
      <p:sp>
        <p:nvSpPr>
          <p:cNvPr id="6" name="Arrow: Right 5">
            <a:extLst>
              <a:ext uri="{FF2B5EF4-FFF2-40B4-BE49-F238E27FC236}">
                <a16:creationId xmlns:a16="http://schemas.microsoft.com/office/drawing/2014/main" id="{3E73593F-E895-E902-D525-F27211526265}"/>
              </a:ext>
            </a:extLst>
          </p:cNvPr>
          <p:cNvSpPr/>
          <p:nvPr/>
        </p:nvSpPr>
        <p:spPr>
          <a:xfrm>
            <a:off x="-4038600" y="3518226"/>
            <a:ext cx="685800" cy="577334"/>
          </a:xfrm>
          <a:prstGeom prst="rightArrow">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CBA1D90-C41C-6976-ED7F-EA40D03BD750}"/>
              </a:ext>
            </a:extLst>
          </p:cNvPr>
          <p:cNvPicPr>
            <a:picLocks noChangeAspect="1"/>
          </p:cNvPicPr>
          <p:nvPr/>
        </p:nvPicPr>
        <p:blipFill>
          <a:blip r:embed="rId6"/>
          <a:stretch>
            <a:fillRect/>
          </a:stretch>
        </p:blipFill>
        <p:spPr>
          <a:xfrm>
            <a:off x="76200" y="4090244"/>
            <a:ext cx="2133600" cy="2133600"/>
          </a:xfrm>
          <a:prstGeom prst="rect">
            <a:avLst/>
          </a:prstGeom>
        </p:spPr>
      </p:pic>
      <p:pic>
        <p:nvPicPr>
          <p:cNvPr id="11" name="Picture 10">
            <a:extLst>
              <a:ext uri="{FF2B5EF4-FFF2-40B4-BE49-F238E27FC236}">
                <a16:creationId xmlns:a16="http://schemas.microsoft.com/office/drawing/2014/main" id="{4FCAC960-B18A-1AA8-3E43-8B35689CEDB3}"/>
              </a:ext>
            </a:extLst>
          </p:cNvPr>
          <p:cNvPicPr>
            <a:picLocks noChangeAspect="1"/>
          </p:cNvPicPr>
          <p:nvPr/>
        </p:nvPicPr>
        <p:blipFill>
          <a:blip r:embed="rId7"/>
          <a:stretch>
            <a:fillRect/>
          </a:stretch>
        </p:blipFill>
        <p:spPr>
          <a:xfrm>
            <a:off x="6921795" y="4090244"/>
            <a:ext cx="2133600" cy="2133600"/>
          </a:xfrm>
          <a:prstGeom prst="rect">
            <a:avLst/>
          </a:prstGeom>
        </p:spPr>
      </p:pic>
      <p:pic>
        <p:nvPicPr>
          <p:cNvPr id="1026" name="Picture 2" descr="Linkedin - Free social media icons">
            <a:extLst>
              <a:ext uri="{FF2B5EF4-FFF2-40B4-BE49-F238E27FC236}">
                <a16:creationId xmlns:a16="http://schemas.microsoft.com/office/drawing/2014/main" id="{6DCC47DC-7293-5211-D5A0-8D223AB995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16" y="3175326"/>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44CFF1D-7EBB-B4A0-0A51-F4EF715430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1214" y="3175325"/>
            <a:ext cx="991270" cy="6858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lton Goodwin">
            <a:extLst>
              <a:ext uri="{FF2B5EF4-FFF2-40B4-BE49-F238E27FC236}">
                <a16:creationId xmlns:a16="http://schemas.microsoft.com/office/drawing/2014/main" id="{C63C4D59-5235-2D9F-A41B-0C8AF73618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9500" y="3861126"/>
            <a:ext cx="1905000"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8A82998-6A37-C138-60C5-A9259CA8E4C3}"/>
              </a:ext>
            </a:extLst>
          </p:cNvPr>
          <p:cNvPicPr>
            <a:picLocks noChangeAspect="1"/>
          </p:cNvPicPr>
          <p:nvPr/>
        </p:nvPicPr>
        <p:blipFill>
          <a:blip r:embed="rId11"/>
          <a:stretch>
            <a:fillRect/>
          </a:stretch>
        </p:blipFill>
        <p:spPr>
          <a:xfrm>
            <a:off x="12115800" y="2920055"/>
            <a:ext cx="7772400" cy="2724531"/>
          </a:xfrm>
          <a:prstGeom prst="rect">
            <a:avLst/>
          </a:prstGeom>
        </p:spPr>
      </p:pic>
    </p:spTree>
    <p:extLst>
      <p:ext uri="{BB962C8B-B14F-4D97-AF65-F5344CB8AC3E}">
        <p14:creationId xmlns:p14="http://schemas.microsoft.com/office/powerpoint/2010/main" val="2977233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09E262C-C917-DD8E-C727-54EA6A1B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0"/>
            <a:ext cx="12953380" cy="6067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ECB3074-718E-17DA-FEA3-87D7837ADBF1}"/>
              </a:ext>
            </a:extLst>
          </p:cNvPr>
          <p:cNvPicPr>
            <a:picLocks noChangeAspect="1"/>
          </p:cNvPicPr>
          <p:nvPr/>
        </p:nvPicPr>
        <p:blipFill>
          <a:blip r:embed="rId4"/>
          <a:stretch>
            <a:fillRect/>
          </a:stretch>
        </p:blipFill>
        <p:spPr>
          <a:xfrm>
            <a:off x="3794760" y="4389120"/>
            <a:ext cx="76200" cy="78260"/>
          </a:xfrm>
          <a:prstGeom prst="rect">
            <a:avLst/>
          </a:prstGeom>
        </p:spPr>
      </p:pic>
    </p:spTree>
    <p:extLst>
      <p:ext uri="{BB962C8B-B14F-4D97-AF65-F5344CB8AC3E}">
        <p14:creationId xmlns:p14="http://schemas.microsoft.com/office/powerpoint/2010/main" val="424496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F942EB7-094E-7872-B3BD-525A6A8C6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0"/>
            <a:ext cx="12953380" cy="6067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580388-6580-9176-BE76-E2C0E2D803DC}"/>
              </a:ext>
            </a:extLst>
          </p:cNvPr>
          <p:cNvPicPr>
            <a:picLocks noChangeAspect="1"/>
          </p:cNvPicPr>
          <p:nvPr/>
        </p:nvPicPr>
        <p:blipFill>
          <a:blip r:embed="rId4"/>
          <a:stretch>
            <a:fillRect/>
          </a:stretch>
        </p:blipFill>
        <p:spPr>
          <a:xfrm>
            <a:off x="2590800" y="685800"/>
            <a:ext cx="4804610" cy="4934465"/>
          </a:xfrm>
          <a:prstGeom prst="rect">
            <a:avLst/>
          </a:prstGeom>
        </p:spPr>
      </p:pic>
    </p:spTree>
    <p:extLst>
      <p:ext uri="{BB962C8B-B14F-4D97-AF65-F5344CB8AC3E}">
        <p14:creationId xmlns:p14="http://schemas.microsoft.com/office/powerpoint/2010/main" val="429385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418CB81-41D6-780F-BD3F-69ED806DB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0"/>
            <a:ext cx="12953380" cy="6067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EDE78E-6491-0EDC-716C-A0A7F73B2803}"/>
              </a:ext>
            </a:extLst>
          </p:cNvPr>
          <p:cNvPicPr>
            <a:picLocks noChangeAspect="1"/>
          </p:cNvPicPr>
          <p:nvPr/>
        </p:nvPicPr>
        <p:blipFill>
          <a:blip r:embed="rId4"/>
          <a:stretch>
            <a:fillRect/>
          </a:stretch>
        </p:blipFill>
        <p:spPr>
          <a:xfrm>
            <a:off x="1988820" y="-1438868"/>
            <a:ext cx="7477552" cy="7679648"/>
          </a:xfrm>
          <a:prstGeom prst="rect">
            <a:avLst/>
          </a:prstGeom>
        </p:spPr>
      </p:pic>
      <p:sp>
        <p:nvSpPr>
          <p:cNvPr id="3" name="Rectangle 2">
            <a:extLst>
              <a:ext uri="{FF2B5EF4-FFF2-40B4-BE49-F238E27FC236}">
                <a16:creationId xmlns:a16="http://schemas.microsoft.com/office/drawing/2014/main" id="{23419116-5A0F-89B5-2472-C6DEFFABF402}"/>
              </a:ext>
            </a:extLst>
          </p:cNvPr>
          <p:cNvSpPr/>
          <p:nvPr/>
        </p:nvSpPr>
        <p:spPr>
          <a:xfrm>
            <a:off x="1981200" y="1371600"/>
            <a:ext cx="2895600" cy="609600"/>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496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043E398-37BB-96DB-0B48-ADE90DDB8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0"/>
            <a:ext cx="12953380" cy="6067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7C2C39-3A1E-4E5D-D5D6-8FE21F0F5D75}"/>
              </a:ext>
            </a:extLst>
          </p:cNvPr>
          <p:cNvPicPr>
            <a:picLocks noChangeAspect="1"/>
          </p:cNvPicPr>
          <p:nvPr/>
        </p:nvPicPr>
        <p:blipFill>
          <a:blip r:embed="rId4"/>
          <a:stretch>
            <a:fillRect/>
          </a:stretch>
        </p:blipFill>
        <p:spPr>
          <a:xfrm>
            <a:off x="1988820" y="-1438868"/>
            <a:ext cx="7477552" cy="7679648"/>
          </a:xfrm>
          <a:prstGeom prst="rect">
            <a:avLst/>
          </a:prstGeom>
        </p:spPr>
      </p:pic>
      <p:sp>
        <p:nvSpPr>
          <p:cNvPr id="3" name="Rectangle 2">
            <a:extLst>
              <a:ext uri="{FF2B5EF4-FFF2-40B4-BE49-F238E27FC236}">
                <a16:creationId xmlns:a16="http://schemas.microsoft.com/office/drawing/2014/main" id="{23419116-5A0F-89B5-2472-C6DEFFABF402}"/>
              </a:ext>
            </a:extLst>
          </p:cNvPr>
          <p:cNvSpPr/>
          <p:nvPr/>
        </p:nvSpPr>
        <p:spPr>
          <a:xfrm>
            <a:off x="1988820" y="1981200"/>
            <a:ext cx="3497580" cy="609600"/>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58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57E5F5D-3DFB-5007-CAC8-48A5BD559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0"/>
            <a:ext cx="12953380" cy="6067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D920DE3-F3A9-B301-7D62-44CD03808483}"/>
              </a:ext>
            </a:extLst>
          </p:cNvPr>
          <p:cNvPicPr>
            <a:picLocks noChangeAspect="1"/>
          </p:cNvPicPr>
          <p:nvPr/>
        </p:nvPicPr>
        <p:blipFill>
          <a:blip r:embed="rId4"/>
          <a:stretch>
            <a:fillRect/>
          </a:stretch>
        </p:blipFill>
        <p:spPr>
          <a:xfrm>
            <a:off x="1988820" y="-1438868"/>
            <a:ext cx="7477552" cy="7679648"/>
          </a:xfrm>
          <a:prstGeom prst="rect">
            <a:avLst/>
          </a:prstGeom>
        </p:spPr>
      </p:pic>
      <p:sp>
        <p:nvSpPr>
          <p:cNvPr id="3" name="Rectangle 2">
            <a:extLst>
              <a:ext uri="{FF2B5EF4-FFF2-40B4-BE49-F238E27FC236}">
                <a16:creationId xmlns:a16="http://schemas.microsoft.com/office/drawing/2014/main" id="{23419116-5A0F-89B5-2472-C6DEFFABF402}"/>
              </a:ext>
            </a:extLst>
          </p:cNvPr>
          <p:cNvSpPr/>
          <p:nvPr/>
        </p:nvSpPr>
        <p:spPr>
          <a:xfrm>
            <a:off x="1981200" y="2823658"/>
            <a:ext cx="7315200" cy="2868482"/>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5C5F8B-7C9F-E66C-2C74-C81586AD36D3}"/>
              </a:ext>
            </a:extLst>
          </p:cNvPr>
          <p:cNvSpPr txBox="1"/>
          <p:nvPr/>
        </p:nvSpPr>
        <p:spPr>
          <a:xfrm>
            <a:off x="2133600" y="2454326"/>
            <a:ext cx="2590800" cy="369332"/>
          </a:xfrm>
          <a:prstGeom prst="rect">
            <a:avLst/>
          </a:prstGeom>
          <a:solidFill>
            <a:srgbClr val="89A4A7"/>
          </a:solidFill>
        </p:spPr>
        <p:txBody>
          <a:bodyPr wrap="square">
            <a:spAutoFit/>
          </a:bodyPr>
          <a:lstStyle/>
          <a:p>
            <a:pPr algn="l"/>
            <a:r>
              <a:rPr lang="en-US" b="1" i="0" dirty="0">
                <a:effectLst/>
                <a:latin typeface="source sans pro" panose="020B0503030403020204" pitchFamily="34" charset="0"/>
              </a:rPr>
              <a:t>Conditional Statements</a:t>
            </a:r>
          </a:p>
        </p:txBody>
      </p:sp>
    </p:spTree>
    <p:extLst>
      <p:ext uri="{BB962C8B-B14F-4D97-AF65-F5344CB8AC3E}">
        <p14:creationId xmlns:p14="http://schemas.microsoft.com/office/powerpoint/2010/main" val="1423878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B20F-95B1-D8B8-A71C-4818FBEB4A3E}"/>
              </a:ext>
            </a:extLst>
          </p:cNvPr>
          <p:cNvSpPr>
            <a:spLocks noGrp="1"/>
          </p:cNvSpPr>
          <p:nvPr>
            <p:ph type="title"/>
          </p:nvPr>
        </p:nvSpPr>
        <p:spPr/>
        <p:txBody>
          <a:bodyPr/>
          <a:lstStyle/>
          <a:p>
            <a:r>
              <a:rPr lang="en-US" dirty="0"/>
              <a:t>What is Python?</a:t>
            </a:r>
          </a:p>
        </p:txBody>
      </p:sp>
      <p:sp>
        <p:nvSpPr>
          <p:cNvPr id="3" name="Content Placeholder 2">
            <a:extLst>
              <a:ext uri="{FF2B5EF4-FFF2-40B4-BE49-F238E27FC236}">
                <a16:creationId xmlns:a16="http://schemas.microsoft.com/office/drawing/2014/main" id="{6A17907C-D466-D557-2FA8-0BB5C27EA218}"/>
              </a:ext>
            </a:extLst>
          </p:cNvPr>
          <p:cNvSpPr>
            <a:spLocks noGrp="1"/>
          </p:cNvSpPr>
          <p:nvPr>
            <p:ph sz="half" idx="2"/>
          </p:nvPr>
        </p:nvSpPr>
        <p:spPr/>
        <p:txBody>
          <a:bodyPr/>
          <a:lstStyle/>
          <a:p>
            <a:r>
              <a:rPr lang="en-US" dirty="0"/>
              <a:t>High-level programming language</a:t>
            </a:r>
          </a:p>
          <a:p>
            <a:r>
              <a:rPr lang="en-US" dirty="0"/>
              <a:t>Often used to build websites, software, automate tasks, and conduct data analysis</a:t>
            </a:r>
          </a:p>
          <a:p>
            <a:r>
              <a:rPr lang="en-US" dirty="0"/>
              <a:t>Use as a scripting or </a:t>
            </a:r>
            <a:r>
              <a:rPr lang="en-US" b="1" dirty="0"/>
              <a:t>glue language </a:t>
            </a:r>
            <a:r>
              <a:rPr lang="en-US" dirty="0"/>
              <a:t>to connect existing components together </a:t>
            </a:r>
            <a:r>
              <a:rPr lang="en-US" b="0" i="0" dirty="0">
                <a:solidFill>
                  <a:srgbClr val="666666"/>
                </a:solidFill>
                <a:effectLst/>
                <a:latin typeface="SourceSansProRegular"/>
              </a:rPr>
              <a:t>https://www.python.org/doc/essays/blurb/</a:t>
            </a:r>
            <a:endParaRPr lang="en-US" dirty="0"/>
          </a:p>
          <a:p>
            <a:endParaRPr lang="en-US" dirty="0"/>
          </a:p>
        </p:txBody>
      </p:sp>
      <p:sp>
        <p:nvSpPr>
          <p:cNvPr id="5" name="Arrow: Right 4">
            <a:extLst>
              <a:ext uri="{FF2B5EF4-FFF2-40B4-BE49-F238E27FC236}">
                <a16:creationId xmlns:a16="http://schemas.microsoft.com/office/drawing/2014/main" id="{A4255440-6BCA-F4D1-BB10-52673BD1AC56}"/>
              </a:ext>
            </a:extLst>
          </p:cNvPr>
          <p:cNvSpPr/>
          <p:nvPr/>
        </p:nvSpPr>
        <p:spPr>
          <a:xfrm>
            <a:off x="11704584" y="2106088"/>
            <a:ext cx="685800" cy="577334"/>
          </a:xfrm>
          <a:prstGeom prst="rightArrow">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655968-5F5D-DFAB-8A35-9CE456672BF8}"/>
              </a:ext>
            </a:extLst>
          </p:cNvPr>
          <p:cNvSpPr/>
          <p:nvPr/>
        </p:nvSpPr>
        <p:spPr>
          <a:xfrm>
            <a:off x="12921080" y="2210088"/>
            <a:ext cx="45719" cy="369333"/>
          </a:xfrm>
          <a:prstGeom prst="rect">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2473EC-EA2E-A178-7F44-C1771E8901F0}"/>
              </a:ext>
            </a:extLst>
          </p:cNvPr>
          <p:cNvSpPr/>
          <p:nvPr/>
        </p:nvSpPr>
        <p:spPr>
          <a:xfrm>
            <a:off x="12921080" y="2916158"/>
            <a:ext cx="45719" cy="369333"/>
          </a:xfrm>
          <a:prstGeom prst="rect">
            <a:avLst/>
          </a:prstGeom>
          <a:solidFill>
            <a:srgbClr val="7070B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6B1068-93E8-FA2B-BC8F-8BFFE82BFF8B}"/>
              </a:ext>
            </a:extLst>
          </p:cNvPr>
          <p:cNvSpPr/>
          <p:nvPr/>
        </p:nvSpPr>
        <p:spPr>
          <a:xfrm>
            <a:off x="12924726" y="3622228"/>
            <a:ext cx="45719" cy="369333"/>
          </a:xfrm>
          <a:prstGeom prst="rect">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3930FF-9B5A-5597-C262-7D2A04FF89C3}"/>
              </a:ext>
            </a:extLst>
          </p:cNvPr>
          <p:cNvSpPr txBox="1"/>
          <p:nvPr/>
        </p:nvSpPr>
        <p:spPr>
          <a:xfrm>
            <a:off x="13056622" y="2210088"/>
            <a:ext cx="4621778" cy="369332"/>
          </a:xfrm>
          <a:prstGeom prst="rect">
            <a:avLst/>
          </a:prstGeom>
          <a:noFill/>
        </p:spPr>
        <p:txBody>
          <a:bodyPr wrap="none" rtlCol="0">
            <a:spAutoFit/>
          </a:bodyPr>
          <a:lstStyle/>
          <a:p>
            <a:r>
              <a:rPr lang="en-US" b="1" dirty="0"/>
              <a:t>What is Python, and why does it matter?</a:t>
            </a:r>
          </a:p>
        </p:txBody>
      </p:sp>
      <p:sp>
        <p:nvSpPr>
          <p:cNvPr id="11" name="TextBox 10">
            <a:extLst>
              <a:ext uri="{FF2B5EF4-FFF2-40B4-BE49-F238E27FC236}">
                <a16:creationId xmlns:a16="http://schemas.microsoft.com/office/drawing/2014/main" id="{6ADE31F3-4D3C-1E87-4663-63D431339D95}"/>
              </a:ext>
            </a:extLst>
          </p:cNvPr>
          <p:cNvSpPr txBox="1"/>
          <p:nvPr/>
        </p:nvSpPr>
        <p:spPr>
          <a:xfrm>
            <a:off x="13056620" y="4335391"/>
            <a:ext cx="3925113" cy="369332"/>
          </a:xfrm>
          <a:prstGeom prst="rect">
            <a:avLst/>
          </a:prstGeom>
          <a:noFill/>
        </p:spPr>
        <p:txBody>
          <a:bodyPr wrap="none" rtlCol="0">
            <a:spAutoFit/>
          </a:bodyPr>
          <a:lstStyle/>
          <a:p>
            <a:r>
              <a:rPr lang="en-US" b="1" dirty="0"/>
              <a:t>Example 3: Visualizing Clash Data</a:t>
            </a:r>
          </a:p>
        </p:txBody>
      </p:sp>
      <p:sp>
        <p:nvSpPr>
          <p:cNvPr id="12" name="TextBox 11">
            <a:extLst>
              <a:ext uri="{FF2B5EF4-FFF2-40B4-BE49-F238E27FC236}">
                <a16:creationId xmlns:a16="http://schemas.microsoft.com/office/drawing/2014/main" id="{A7E658F5-5B18-F706-60AD-67CDF58D53FB}"/>
              </a:ext>
            </a:extLst>
          </p:cNvPr>
          <p:cNvSpPr txBox="1"/>
          <p:nvPr/>
        </p:nvSpPr>
        <p:spPr>
          <a:xfrm>
            <a:off x="13056621" y="2916158"/>
            <a:ext cx="3634328" cy="369332"/>
          </a:xfrm>
          <a:prstGeom prst="rect">
            <a:avLst/>
          </a:prstGeom>
          <a:noFill/>
        </p:spPr>
        <p:txBody>
          <a:bodyPr wrap="none" rtlCol="0">
            <a:spAutoFit/>
          </a:bodyPr>
          <a:lstStyle/>
          <a:p>
            <a:r>
              <a:rPr lang="en-US" b="1" dirty="0"/>
              <a:t>Example 1: Duct Pressure Loss</a:t>
            </a:r>
          </a:p>
        </p:txBody>
      </p:sp>
      <p:sp>
        <p:nvSpPr>
          <p:cNvPr id="13" name="TextBox 12">
            <a:extLst>
              <a:ext uri="{FF2B5EF4-FFF2-40B4-BE49-F238E27FC236}">
                <a16:creationId xmlns:a16="http://schemas.microsoft.com/office/drawing/2014/main" id="{B39D46AD-E1E9-723E-9228-EC7AAC32133A}"/>
              </a:ext>
            </a:extLst>
          </p:cNvPr>
          <p:cNvSpPr txBox="1"/>
          <p:nvPr/>
        </p:nvSpPr>
        <p:spPr>
          <a:xfrm>
            <a:off x="13062971" y="3622229"/>
            <a:ext cx="3403496" cy="369332"/>
          </a:xfrm>
          <a:prstGeom prst="rect">
            <a:avLst/>
          </a:prstGeom>
          <a:noFill/>
        </p:spPr>
        <p:txBody>
          <a:bodyPr wrap="none" rtlCol="0">
            <a:spAutoFit/>
          </a:bodyPr>
          <a:lstStyle/>
          <a:p>
            <a:r>
              <a:rPr lang="en-US" b="1" dirty="0"/>
              <a:t>Example 2: BIM Spent Report</a:t>
            </a:r>
          </a:p>
        </p:txBody>
      </p:sp>
      <p:sp>
        <p:nvSpPr>
          <p:cNvPr id="14" name="Rectangle 13">
            <a:extLst>
              <a:ext uri="{FF2B5EF4-FFF2-40B4-BE49-F238E27FC236}">
                <a16:creationId xmlns:a16="http://schemas.microsoft.com/office/drawing/2014/main" id="{18F8518C-E26E-4599-9139-6985A5170BC6}"/>
              </a:ext>
            </a:extLst>
          </p:cNvPr>
          <p:cNvSpPr/>
          <p:nvPr/>
        </p:nvSpPr>
        <p:spPr>
          <a:xfrm>
            <a:off x="12921080" y="4335390"/>
            <a:ext cx="45719" cy="369333"/>
          </a:xfrm>
          <a:prstGeom prst="rect">
            <a:avLst/>
          </a:prstGeom>
          <a:solidFill>
            <a:srgbClr val="8D59B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E5832A-6FFD-7770-15DD-42CE1F1878B0}"/>
              </a:ext>
            </a:extLst>
          </p:cNvPr>
          <p:cNvSpPr/>
          <p:nvPr/>
        </p:nvSpPr>
        <p:spPr>
          <a:xfrm>
            <a:off x="12916480" y="5041460"/>
            <a:ext cx="45719" cy="369333"/>
          </a:xfrm>
          <a:prstGeom prst="rect">
            <a:avLst/>
          </a:prstGeom>
          <a:solidFill>
            <a:srgbClr val="BF8DA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6D2858C-72EF-D858-5007-5631FA4B21AC}"/>
              </a:ext>
            </a:extLst>
          </p:cNvPr>
          <p:cNvSpPr txBox="1"/>
          <p:nvPr/>
        </p:nvSpPr>
        <p:spPr>
          <a:xfrm>
            <a:off x="13062971" y="5040057"/>
            <a:ext cx="2758127" cy="369332"/>
          </a:xfrm>
          <a:prstGeom prst="rect">
            <a:avLst/>
          </a:prstGeom>
          <a:noFill/>
        </p:spPr>
        <p:txBody>
          <a:bodyPr wrap="none" rtlCol="0">
            <a:spAutoFit/>
          </a:bodyPr>
          <a:lstStyle/>
          <a:p>
            <a:r>
              <a:rPr lang="en-US" b="1" dirty="0"/>
              <a:t>Wrap-up and resources</a:t>
            </a:r>
          </a:p>
        </p:txBody>
      </p:sp>
      <p:sp>
        <p:nvSpPr>
          <p:cNvPr id="17" name="Title 1">
            <a:extLst>
              <a:ext uri="{FF2B5EF4-FFF2-40B4-BE49-F238E27FC236}">
                <a16:creationId xmlns:a16="http://schemas.microsoft.com/office/drawing/2014/main" id="{246C42DF-9F32-0973-A2CA-9B997E9F73A9}"/>
              </a:ext>
            </a:extLst>
          </p:cNvPr>
          <p:cNvSpPr txBox="1">
            <a:spLocks/>
          </p:cNvSpPr>
          <p:nvPr/>
        </p:nvSpPr>
        <p:spPr bwMode="auto">
          <a:xfrm>
            <a:off x="609600" y="82296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Why does it matter?</a:t>
            </a:r>
            <a:endParaRPr lang="en-US" kern="0" dirty="0"/>
          </a:p>
        </p:txBody>
      </p:sp>
      <p:sp>
        <p:nvSpPr>
          <p:cNvPr id="18" name="Content Placeholder 2">
            <a:extLst>
              <a:ext uri="{FF2B5EF4-FFF2-40B4-BE49-F238E27FC236}">
                <a16:creationId xmlns:a16="http://schemas.microsoft.com/office/drawing/2014/main" id="{C41FD292-B371-1273-5B5F-0403071E7EBB}"/>
              </a:ext>
            </a:extLst>
          </p:cNvPr>
          <p:cNvSpPr txBox="1">
            <a:spLocks/>
          </p:cNvSpPr>
          <p:nvPr/>
        </p:nvSpPr>
        <p:spPr bwMode="auto">
          <a:xfrm>
            <a:off x="609600" y="9525000"/>
            <a:ext cx="8229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kern="0"/>
              <a:t>Many tools can be extended with code/low-code</a:t>
            </a:r>
          </a:p>
          <a:p>
            <a:r>
              <a:rPr lang="en-US" kern="0"/>
              <a:t>Allow unique automation/processes not available through UI</a:t>
            </a:r>
          </a:p>
          <a:p>
            <a:r>
              <a:rPr lang="en-US" kern="0"/>
              <a:t>Make life easier! </a:t>
            </a:r>
            <a:endParaRPr lang="en-US" kern="0" dirty="0"/>
          </a:p>
        </p:txBody>
      </p:sp>
      <p:pic>
        <p:nvPicPr>
          <p:cNvPr id="2050" name="Picture 2">
            <a:extLst>
              <a:ext uri="{FF2B5EF4-FFF2-40B4-BE49-F238E27FC236}">
                <a16:creationId xmlns:a16="http://schemas.microsoft.com/office/drawing/2014/main" id="{697F9F46-093D-7AF2-3ECD-49BFFB1CA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464" y="4876800"/>
            <a:ext cx="1156336" cy="1267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78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DD0FA5A-BAB4-240F-4502-07366CD48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0"/>
            <a:ext cx="12953380" cy="60673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B699E2-4229-1A0C-F63B-BE9FF52DD601}"/>
              </a:ext>
            </a:extLst>
          </p:cNvPr>
          <p:cNvPicPr>
            <a:picLocks noChangeAspect="1"/>
          </p:cNvPicPr>
          <p:nvPr/>
        </p:nvPicPr>
        <p:blipFill>
          <a:blip r:embed="rId4"/>
          <a:stretch>
            <a:fillRect/>
          </a:stretch>
        </p:blipFill>
        <p:spPr>
          <a:xfrm>
            <a:off x="1988820" y="-1438868"/>
            <a:ext cx="7477552" cy="7679648"/>
          </a:xfrm>
          <a:prstGeom prst="rect">
            <a:avLst/>
          </a:prstGeom>
        </p:spPr>
      </p:pic>
      <p:sp>
        <p:nvSpPr>
          <p:cNvPr id="3" name="Rectangle 2">
            <a:extLst>
              <a:ext uri="{FF2B5EF4-FFF2-40B4-BE49-F238E27FC236}">
                <a16:creationId xmlns:a16="http://schemas.microsoft.com/office/drawing/2014/main" id="{23419116-5A0F-89B5-2472-C6DEFFABF402}"/>
              </a:ext>
            </a:extLst>
          </p:cNvPr>
          <p:cNvSpPr/>
          <p:nvPr/>
        </p:nvSpPr>
        <p:spPr>
          <a:xfrm>
            <a:off x="1981200" y="2628900"/>
            <a:ext cx="7315200" cy="1325880"/>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6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F765F66-C9C5-083A-4219-351112666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0"/>
            <a:ext cx="12953380" cy="60673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6837B8A-8942-CD0E-CE03-0291D0A5A3FC}"/>
              </a:ext>
            </a:extLst>
          </p:cNvPr>
          <p:cNvPicPr>
            <a:picLocks noChangeAspect="1"/>
          </p:cNvPicPr>
          <p:nvPr/>
        </p:nvPicPr>
        <p:blipFill>
          <a:blip r:embed="rId4"/>
          <a:stretch>
            <a:fillRect/>
          </a:stretch>
        </p:blipFill>
        <p:spPr>
          <a:xfrm>
            <a:off x="1988820" y="-1438868"/>
            <a:ext cx="7477552" cy="7679648"/>
          </a:xfrm>
          <a:prstGeom prst="rect">
            <a:avLst/>
          </a:prstGeom>
        </p:spPr>
      </p:pic>
      <p:sp>
        <p:nvSpPr>
          <p:cNvPr id="3" name="Rectangle 2">
            <a:extLst>
              <a:ext uri="{FF2B5EF4-FFF2-40B4-BE49-F238E27FC236}">
                <a16:creationId xmlns:a16="http://schemas.microsoft.com/office/drawing/2014/main" id="{23419116-5A0F-89B5-2472-C6DEFFABF402}"/>
              </a:ext>
            </a:extLst>
          </p:cNvPr>
          <p:cNvSpPr/>
          <p:nvPr/>
        </p:nvSpPr>
        <p:spPr>
          <a:xfrm>
            <a:off x="1981200" y="3939540"/>
            <a:ext cx="7315200" cy="1104900"/>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167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E478E89-3594-46CC-BA1C-93C6F9954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0"/>
            <a:ext cx="12953380" cy="60673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6B61037-6DDA-510A-1473-7FB9EAD18E5B}"/>
              </a:ext>
            </a:extLst>
          </p:cNvPr>
          <p:cNvPicPr>
            <a:picLocks noChangeAspect="1"/>
          </p:cNvPicPr>
          <p:nvPr/>
        </p:nvPicPr>
        <p:blipFill>
          <a:blip r:embed="rId4"/>
          <a:stretch>
            <a:fillRect/>
          </a:stretch>
        </p:blipFill>
        <p:spPr>
          <a:xfrm>
            <a:off x="1988820" y="-1438868"/>
            <a:ext cx="7477552" cy="7679648"/>
          </a:xfrm>
          <a:prstGeom prst="rect">
            <a:avLst/>
          </a:prstGeom>
        </p:spPr>
      </p:pic>
      <p:sp>
        <p:nvSpPr>
          <p:cNvPr id="3" name="Rectangle 2">
            <a:extLst>
              <a:ext uri="{FF2B5EF4-FFF2-40B4-BE49-F238E27FC236}">
                <a16:creationId xmlns:a16="http://schemas.microsoft.com/office/drawing/2014/main" id="{23419116-5A0F-89B5-2472-C6DEFFABF402}"/>
              </a:ext>
            </a:extLst>
          </p:cNvPr>
          <p:cNvSpPr/>
          <p:nvPr/>
        </p:nvSpPr>
        <p:spPr>
          <a:xfrm>
            <a:off x="1981200" y="5021580"/>
            <a:ext cx="6858000" cy="693420"/>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409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947D8CA-B8C7-08D3-4472-0D76E06C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95464"/>
            <a:ext cx="11277600" cy="76489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01B5C19-EFCD-929A-5A5B-1CF2CCDB25DC}"/>
              </a:ext>
            </a:extLst>
          </p:cNvPr>
          <p:cNvPicPr>
            <a:picLocks noChangeAspect="1"/>
          </p:cNvPicPr>
          <p:nvPr/>
        </p:nvPicPr>
        <p:blipFill>
          <a:blip r:embed="rId4"/>
          <a:stretch>
            <a:fillRect/>
          </a:stretch>
        </p:blipFill>
        <p:spPr>
          <a:xfrm>
            <a:off x="5669280" y="3299460"/>
            <a:ext cx="67233" cy="72265"/>
          </a:xfrm>
          <a:prstGeom prst="rect">
            <a:avLst/>
          </a:prstGeom>
        </p:spPr>
      </p:pic>
    </p:spTree>
    <p:extLst>
      <p:ext uri="{BB962C8B-B14F-4D97-AF65-F5344CB8AC3E}">
        <p14:creationId xmlns:p14="http://schemas.microsoft.com/office/powerpoint/2010/main" val="756204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947D8CA-B8C7-08D3-4472-0D76E06C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95464"/>
            <a:ext cx="11277600" cy="76489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01B5C19-EFCD-929A-5A5B-1CF2CCDB25DC}"/>
              </a:ext>
            </a:extLst>
          </p:cNvPr>
          <p:cNvPicPr>
            <a:picLocks noChangeAspect="1"/>
          </p:cNvPicPr>
          <p:nvPr/>
        </p:nvPicPr>
        <p:blipFill>
          <a:blip r:embed="rId4"/>
          <a:stretch>
            <a:fillRect/>
          </a:stretch>
        </p:blipFill>
        <p:spPr>
          <a:xfrm>
            <a:off x="4122679" y="730416"/>
            <a:ext cx="5021321" cy="5397168"/>
          </a:xfrm>
          <a:prstGeom prst="rect">
            <a:avLst/>
          </a:prstGeom>
        </p:spPr>
      </p:pic>
    </p:spTree>
    <p:extLst>
      <p:ext uri="{BB962C8B-B14F-4D97-AF65-F5344CB8AC3E}">
        <p14:creationId xmlns:p14="http://schemas.microsoft.com/office/powerpoint/2010/main" val="205135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99F218A-CEC4-8C8A-44DF-21F573FDD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9525000" cy="5635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072C0A1-F8FE-8845-453A-449DCF60148E}"/>
              </a:ext>
            </a:extLst>
          </p:cNvPr>
          <p:cNvPicPr>
            <a:picLocks noChangeAspect="1"/>
          </p:cNvPicPr>
          <p:nvPr/>
        </p:nvPicPr>
        <p:blipFill>
          <a:blip r:embed="rId4"/>
          <a:stretch>
            <a:fillRect/>
          </a:stretch>
        </p:blipFill>
        <p:spPr>
          <a:xfrm>
            <a:off x="2819400" y="2057400"/>
            <a:ext cx="75590" cy="56885"/>
          </a:xfrm>
          <a:prstGeom prst="rect">
            <a:avLst/>
          </a:prstGeom>
        </p:spPr>
      </p:pic>
    </p:spTree>
    <p:extLst>
      <p:ext uri="{BB962C8B-B14F-4D97-AF65-F5344CB8AC3E}">
        <p14:creationId xmlns:p14="http://schemas.microsoft.com/office/powerpoint/2010/main" val="2147753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99F218A-CEC4-8C8A-44DF-21F573FDD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9525000" cy="5635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63AE66-7A7A-EC94-8AD8-D5772B231920}"/>
              </a:ext>
            </a:extLst>
          </p:cNvPr>
          <p:cNvPicPr>
            <a:picLocks noChangeAspect="1"/>
          </p:cNvPicPr>
          <p:nvPr/>
        </p:nvPicPr>
        <p:blipFill>
          <a:blip r:embed="rId4"/>
          <a:stretch>
            <a:fillRect/>
          </a:stretch>
        </p:blipFill>
        <p:spPr>
          <a:xfrm>
            <a:off x="2590800" y="1314714"/>
            <a:ext cx="5619048" cy="4228571"/>
          </a:xfrm>
          <a:prstGeom prst="rect">
            <a:avLst/>
          </a:prstGeom>
        </p:spPr>
      </p:pic>
    </p:spTree>
    <p:extLst>
      <p:ext uri="{BB962C8B-B14F-4D97-AF65-F5344CB8AC3E}">
        <p14:creationId xmlns:p14="http://schemas.microsoft.com/office/powerpoint/2010/main" val="1312135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B20F-95B1-D8B8-A71C-4818FBEB4A3E}"/>
              </a:ext>
            </a:extLst>
          </p:cNvPr>
          <p:cNvSpPr>
            <a:spLocks noGrp="1"/>
          </p:cNvSpPr>
          <p:nvPr>
            <p:ph type="title"/>
          </p:nvPr>
        </p:nvSpPr>
        <p:spPr/>
        <p:txBody>
          <a:bodyPr/>
          <a:lstStyle/>
          <a:p>
            <a:r>
              <a:rPr lang="en-US" dirty="0"/>
              <a:t>Why does it matter?</a:t>
            </a:r>
          </a:p>
        </p:txBody>
      </p:sp>
      <p:sp>
        <p:nvSpPr>
          <p:cNvPr id="3" name="Content Placeholder 2">
            <a:extLst>
              <a:ext uri="{FF2B5EF4-FFF2-40B4-BE49-F238E27FC236}">
                <a16:creationId xmlns:a16="http://schemas.microsoft.com/office/drawing/2014/main" id="{6A17907C-D466-D557-2FA8-0BB5C27EA218}"/>
              </a:ext>
            </a:extLst>
          </p:cNvPr>
          <p:cNvSpPr>
            <a:spLocks noGrp="1"/>
          </p:cNvSpPr>
          <p:nvPr>
            <p:ph sz="half" idx="2"/>
          </p:nvPr>
        </p:nvSpPr>
        <p:spPr/>
        <p:txBody>
          <a:bodyPr/>
          <a:lstStyle/>
          <a:p>
            <a:r>
              <a:rPr lang="en-US" dirty="0"/>
              <a:t>Many tools can be extended with code/low-code</a:t>
            </a:r>
          </a:p>
          <a:p>
            <a:r>
              <a:rPr lang="en-US" dirty="0"/>
              <a:t>Allow unique automation/processes not available through UI</a:t>
            </a:r>
          </a:p>
          <a:p>
            <a:r>
              <a:rPr lang="en-US" dirty="0"/>
              <a:t>Connect different tools</a:t>
            </a:r>
          </a:p>
          <a:p>
            <a:r>
              <a:rPr lang="en-US" dirty="0"/>
              <a:t>Make life easier with code! </a:t>
            </a:r>
          </a:p>
        </p:txBody>
      </p:sp>
      <p:pic>
        <p:nvPicPr>
          <p:cNvPr id="5" name="Picture 4">
            <a:extLst>
              <a:ext uri="{FF2B5EF4-FFF2-40B4-BE49-F238E27FC236}">
                <a16:creationId xmlns:a16="http://schemas.microsoft.com/office/drawing/2014/main" id="{56C30703-4CA7-6C93-8C71-0BD71D80135D}"/>
              </a:ext>
            </a:extLst>
          </p:cNvPr>
          <p:cNvPicPr>
            <a:picLocks noChangeAspect="1"/>
          </p:cNvPicPr>
          <p:nvPr/>
        </p:nvPicPr>
        <p:blipFill>
          <a:blip r:embed="rId3"/>
          <a:stretch>
            <a:fillRect/>
          </a:stretch>
        </p:blipFill>
        <p:spPr>
          <a:xfrm>
            <a:off x="-8458200" y="1143000"/>
            <a:ext cx="5292725" cy="4983163"/>
          </a:xfrm>
          <a:prstGeom prst="rect">
            <a:avLst/>
          </a:prstGeom>
        </p:spPr>
      </p:pic>
      <p:sp>
        <p:nvSpPr>
          <p:cNvPr id="6" name="TextBox 5">
            <a:extLst>
              <a:ext uri="{FF2B5EF4-FFF2-40B4-BE49-F238E27FC236}">
                <a16:creationId xmlns:a16="http://schemas.microsoft.com/office/drawing/2014/main" id="{3F94E994-FAE8-591A-1EDA-EF4853D5B194}"/>
              </a:ext>
            </a:extLst>
          </p:cNvPr>
          <p:cNvSpPr txBox="1"/>
          <p:nvPr/>
        </p:nvSpPr>
        <p:spPr bwMode="auto">
          <a:xfrm>
            <a:off x="-8458200" y="5129213"/>
            <a:ext cx="5292725" cy="996950"/>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Python Popularity</a:t>
            </a:r>
          </a:p>
        </p:txBody>
      </p:sp>
      <p:pic>
        <p:nvPicPr>
          <p:cNvPr id="7" name="Picture 2">
            <a:extLst>
              <a:ext uri="{FF2B5EF4-FFF2-40B4-BE49-F238E27FC236}">
                <a16:creationId xmlns:a16="http://schemas.microsoft.com/office/drawing/2014/main" id="{4E1474D6-E815-AEE8-588F-CCCD7DB64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0464" y="4876800"/>
            <a:ext cx="1156336" cy="1267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138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89416A-E0FF-EC58-6442-F96F6ECB6D55}"/>
              </a:ext>
            </a:extLst>
          </p:cNvPr>
          <p:cNvSpPr txBox="1"/>
          <p:nvPr/>
        </p:nvSpPr>
        <p:spPr bwMode="auto">
          <a:xfrm>
            <a:off x="486286" y="5129213"/>
            <a:ext cx="8171428" cy="996950"/>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Python Popularity</a:t>
            </a:r>
          </a:p>
        </p:txBody>
      </p:sp>
      <p:pic>
        <p:nvPicPr>
          <p:cNvPr id="12" name="Picture 11">
            <a:extLst>
              <a:ext uri="{FF2B5EF4-FFF2-40B4-BE49-F238E27FC236}">
                <a16:creationId xmlns:a16="http://schemas.microsoft.com/office/drawing/2014/main" id="{C86A6CF7-105D-5BEF-CEE6-308A9EFAD860}"/>
              </a:ext>
            </a:extLst>
          </p:cNvPr>
          <p:cNvPicPr>
            <a:picLocks noChangeAspect="1"/>
          </p:cNvPicPr>
          <p:nvPr/>
        </p:nvPicPr>
        <p:blipFill>
          <a:blip r:embed="rId3"/>
          <a:stretch>
            <a:fillRect/>
          </a:stretch>
        </p:blipFill>
        <p:spPr>
          <a:xfrm>
            <a:off x="486286" y="1205129"/>
            <a:ext cx="8171428" cy="3933609"/>
          </a:xfrm>
          <a:prstGeom prst="rect">
            <a:avLst/>
          </a:prstGeom>
        </p:spPr>
      </p:pic>
      <p:sp>
        <p:nvSpPr>
          <p:cNvPr id="2" name="Title 1">
            <a:extLst>
              <a:ext uri="{FF2B5EF4-FFF2-40B4-BE49-F238E27FC236}">
                <a16:creationId xmlns:a16="http://schemas.microsoft.com/office/drawing/2014/main" id="{63714AB8-0587-AD5B-0890-129E53E1882E}"/>
              </a:ext>
            </a:extLst>
          </p:cNvPr>
          <p:cNvSpPr txBox="1">
            <a:spLocks/>
          </p:cNvSpPr>
          <p:nvPr/>
        </p:nvSpPr>
        <p:spPr>
          <a:xfrm>
            <a:off x="11963400" y="99060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Why does it matter?</a:t>
            </a:r>
            <a:endParaRPr lang="en-US" kern="0" dirty="0"/>
          </a:p>
        </p:txBody>
      </p:sp>
      <p:sp>
        <p:nvSpPr>
          <p:cNvPr id="3" name="Content Placeholder 2">
            <a:extLst>
              <a:ext uri="{FF2B5EF4-FFF2-40B4-BE49-F238E27FC236}">
                <a16:creationId xmlns:a16="http://schemas.microsoft.com/office/drawing/2014/main" id="{0DBCD271-39EE-3A7C-3BF8-38CEFD1C09B0}"/>
              </a:ext>
            </a:extLst>
          </p:cNvPr>
          <p:cNvSpPr txBox="1">
            <a:spLocks/>
          </p:cNvSpPr>
          <p:nvPr/>
        </p:nvSpPr>
        <p:spPr>
          <a:xfrm>
            <a:off x="11963400" y="2286000"/>
            <a:ext cx="8229600" cy="4038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a:t>Many tools can be extended with code/low-code</a:t>
            </a:r>
          </a:p>
          <a:p>
            <a:r>
              <a:rPr lang="en-US" kern="0"/>
              <a:t>Allow unique automation/processes not available through UI</a:t>
            </a:r>
          </a:p>
          <a:p>
            <a:r>
              <a:rPr lang="en-US" kern="0"/>
              <a:t>Make life easier! </a:t>
            </a:r>
            <a:endParaRPr lang="en-US" kern="0" dirty="0"/>
          </a:p>
        </p:txBody>
      </p:sp>
      <p:pic>
        <p:nvPicPr>
          <p:cNvPr id="4" name="Picture 3">
            <a:extLst>
              <a:ext uri="{FF2B5EF4-FFF2-40B4-BE49-F238E27FC236}">
                <a16:creationId xmlns:a16="http://schemas.microsoft.com/office/drawing/2014/main" id="{734E9695-FE20-598B-D027-9738C55E3A2F}"/>
              </a:ext>
            </a:extLst>
          </p:cNvPr>
          <p:cNvPicPr>
            <a:picLocks noChangeAspect="1"/>
          </p:cNvPicPr>
          <p:nvPr/>
        </p:nvPicPr>
        <p:blipFill>
          <a:blip r:embed="rId4"/>
          <a:stretch>
            <a:fillRect/>
          </a:stretch>
        </p:blipFill>
        <p:spPr>
          <a:xfrm>
            <a:off x="0" y="12918062"/>
            <a:ext cx="9144000" cy="6817738"/>
          </a:xfrm>
          <a:prstGeom prst="rect">
            <a:avLst/>
          </a:prstGeom>
        </p:spPr>
      </p:pic>
      <p:sp>
        <p:nvSpPr>
          <p:cNvPr id="5" name="Rectangle 4">
            <a:extLst>
              <a:ext uri="{FF2B5EF4-FFF2-40B4-BE49-F238E27FC236}">
                <a16:creationId xmlns:a16="http://schemas.microsoft.com/office/drawing/2014/main" id="{D6250EC6-8A0C-D799-D62C-16091FDDBE92}"/>
              </a:ext>
            </a:extLst>
          </p:cNvPr>
          <p:cNvSpPr/>
          <p:nvPr/>
        </p:nvSpPr>
        <p:spPr>
          <a:xfrm>
            <a:off x="0" y="13345313"/>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62FCD6-34FF-AB28-D9FD-34BE87F52D1C}"/>
              </a:ext>
            </a:extLst>
          </p:cNvPr>
          <p:cNvSpPr/>
          <p:nvPr/>
        </p:nvSpPr>
        <p:spPr>
          <a:xfrm>
            <a:off x="0" y="19083278"/>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onitor with solid fill">
            <a:extLst>
              <a:ext uri="{FF2B5EF4-FFF2-40B4-BE49-F238E27FC236}">
                <a16:creationId xmlns:a16="http://schemas.microsoft.com/office/drawing/2014/main" id="{2FD6574A-D8F4-31BB-7DBD-0B59DA126A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100" y="14136914"/>
            <a:ext cx="9982200" cy="7122886"/>
          </a:xfrm>
          <a:prstGeom prst="rect">
            <a:avLst/>
          </a:prstGeom>
        </p:spPr>
      </p:pic>
    </p:spTree>
    <p:extLst>
      <p:ext uri="{BB962C8B-B14F-4D97-AF65-F5344CB8AC3E}">
        <p14:creationId xmlns:p14="http://schemas.microsoft.com/office/powerpoint/2010/main" val="2028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4F6529-3AE3-DEF0-6677-93D1E819F5B9}"/>
              </a:ext>
            </a:extLst>
          </p:cNvPr>
          <p:cNvSpPr txBox="1"/>
          <p:nvPr/>
        </p:nvSpPr>
        <p:spPr bwMode="auto">
          <a:xfrm>
            <a:off x="-12801600" y="5129213"/>
            <a:ext cx="8171428" cy="996950"/>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https://statisticstimes.com/tech/top-computer-languages.php</a:t>
            </a:r>
          </a:p>
        </p:txBody>
      </p:sp>
      <p:pic>
        <p:nvPicPr>
          <p:cNvPr id="10" name="Picture 9">
            <a:extLst>
              <a:ext uri="{FF2B5EF4-FFF2-40B4-BE49-F238E27FC236}">
                <a16:creationId xmlns:a16="http://schemas.microsoft.com/office/drawing/2014/main" id="{F134C90C-6218-BCCE-EFE9-F89F68D29702}"/>
              </a:ext>
            </a:extLst>
          </p:cNvPr>
          <p:cNvPicPr>
            <a:picLocks noChangeAspect="1"/>
          </p:cNvPicPr>
          <p:nvPr/>
        </p:nvPicPr>
        <p:blipFill>
          <a:blip r:embed="rId3"/>
          <a:stretch>
            <a:fillRect/>
          </a:stretch>
        </p:blipFill>
        <p:spPr>
          <a:xfrm>
            <a:off x="-12801600" y="1705190"/>
            <a:ext cx="8171428" cy="3447619"/>
          </a:xfrm>
          <a:prstGeom prst="rect">
            <a:avLst/>
          </a:prstGeom>
        </p:spPr>
      </p:pic>
      <p:pic>
        <p:nvPicPr>
          <p:cNvPr id="3" name="Picture 2">
            <a:extLst>
              <a:ext uri="{FF2B5EF4-FFF2-40B4-BE49-F238E27FC236}">
                <a16:creationId xmlns:a16="http://schemas.microsoft.com/office/drawing/2014/main" id="{7D446BAE-5A0E-0A99-D925-070DD132890F}"/>
              </a:ext>
            </a:extLst>
          </p:cNvPr>
          <p:cNvPicPr>
            <a:picLocks noChangeAspect="1"/>
          </p:cNvPicPr>
          <p:nvPr/>
        </p:nvPicPr>
        <p:blipFill>
          <a:blip r:embed="rId4"/>
          <a:stretch>
            <a:fillRect/>
          </a:stretch>
        </p:blipFill>
        <p:spPr>
          <a:xfrm>
            <a:off x="914400" y="40262"/>
            <a:ext cx="9144000" cy="6817738"/>
          </a:xfrm>
          <a:prstGeom prst="rect">
            <a:avLst/>
          </a:prstGeom>
        </p:spPr>
      </p:pic>
      <p:pic>
        <p:nvPicPr>
          <p:cNvPr id="4" name="Picture 3">
            <a:extLst>
              <a:ext uri="{FF2B5EF4-FFF2-40B4-BE49-F238E27FC236}">
                <a16:creationId xmlns:a16="http://schemas.microsoft.com/office/drawing/2014/main" id="{9ABA7B30-06A1-32F8-EF20-FB178CBE6E50}"/>
              </a:ext>
            </a:extLst>
          </p:cNvPr>
          <p:cNvPicPr>
            <a:picLocks noChangeAspect="1"/>
          </p:cNvPicPr>
          <p:nvPr/>
        </p:nvPicPr>
        <p:blipFill>
          <a:blip r:embed="rId5"/>
          <a:stretch>
            <a:fillRect/>
          </a:stretch>
        </p:blipFill>
        <p:spPr>
          <a:xfrm>
            <a:off x="18938875" y="1143000"/>
            <a:ext cx="5292725" cy="4983163"/>
          </a:xfrm>
          <a:prstGeom prst="rect">
            <a:avLst/>
          </a:prstGeom>
        </p:spPr>
      </p:pic>
      <p:sp>
        <p:nvSpPr>
          <p:cNvPr id="5" name="TextBox 4">
            <a:extLst>
              <a:ext uri="{FF2B5EF4-FFF2-40B4-BE49-F238E27FC236}">
                <a16:creationId xmlns:a16="http://schemas.microsoft.com/office/drawing/2014/main" id="{41F8C43B-6EA4-0994-AAED-1EDEC5F41D86}"/>
              </a:ext>
            </a:extLst>
          </p:cNvPr>
          <p:cNvSpPr txBox="1"/>
          <p:nvPr/>
        </p:nvSpPr>
        <p:spPr bwMode="auto">
          <a:xfrm>
            <a:off x="18938875" y="5129213"/>
            <a:ext cx="5292725" cy="996950"/>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Python Popularity</a:t>
            </a:r>
          </a:p>
        </p:txBody>
      </p:sp>
      <p:sp>
        <p:nvSpPr>
          <p:cNvPr id="15" name="Rectangle 14">
            <a:extLst>
              <a:ext uri="{FF2B5EF4-FFF2-40B4-BE49-F238E27FC236}">
                <a16:creationId xmlns:a16="http://schemas.microsoft.com/office/drawing/2014/main" id="{94B53E78-B6A2-8E64-AC23-16A0B926367A}"/>
              </a:ext>
            </a:extLst>
          </p:cNvPr>
          <p:cNvSpPr/>
          <p:nvPr/>
        </p:nvSpPr>
        <p:spPr>
          <a:xfrm>
            <a:off x="0" y="-556365"/>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6A6CE1-806C-46B0-AB49-DD1FD6681617}"/>
              </a:ext>
            </a:extLst>
          </p:cNvPr>
          <p:cNvSpPr/>
          <p:nvPr/>
        </p:nvSpPr>
        <p:spPr>
          <a:xfrm>
            <a:off x="0" y="5181600"/>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Monitor with solid fill">
            <a:extLst>
              <a:ext uri="{FF2B5EF4-FFF2-40B4-BE49-F238E27FC236}">
                <a16:creationId xmlns:a16="http://schemas.microsoft.com/office/drawing/2014/main" id="{75FC1660-57DF-2266-DDDD-83C9E1AD00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100" y="235236"/>
            <a:ext cx="9982200" cy="7122886"/>
          </a:xfrm>
          <a:prstGeom prst="rect">
            <a:avLst/>
          </a:prstGeom>
        </p:spPr>
      </p:pic>
    </p:spTree>
    <p:extLst>
      <p:ext uri="{BB962C8B-B14F-4D97-AF65-F5344CB8AC3E}">
        <p14:creationId xmlns:p14="http://schemas.microsoft.com/office/powerpoint/2010/main" val="258003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89416A-E0FF-EC58-6442-F96F6ECB6D55}"/>
              </a:ext>
            </a:extLst>
          </p:cNvPr>
          <p:cNvSpPr txBox="1"/>
          <p:nvPr/>
        </p:nvSpPr>
        <p:spPr bwMode="auto">
          <a:xfrm>
            <a:off x="486286" y="5129213"/>
            <a:ext cx="8171428" cy="996950"/>
          </a:xfrm>
          <a:prstGeom prst="rect">
            <a:avLst/>
          </a:prstGeom>
          <a:solidFill>
            <a:srgbClr val="000000">
              <a:alpha val="50000"/>
            </a:srgbClr>
          </a:solidFill>
          <a:ln>
            <a:noFill/>
          </a:ln>
        </p:spPr>
        <p:txBody>
          <a:bodyPr vert="horz" wrap="square" lIns="91440" tIns="45720" rIns="91440" bIns="45720" numCol="1" rtlCol="0" anchor="ctr" anchorCtr="0" compatLnSpc="1">
            <a:prstTxWarp prst="textNoShape">
              <a:avLst/>
            </a:prstTxWarp>
            <a:noAutofit/>
          </a:bodyPr>
          <a:lstStyle/>
          <a:p>
            <a:pPr algn="ctr">
              <a:spcBef>
                <a:spcPct val="20000"/>
              </a:spcBef>
            </a:pPr>
            <a:r>
              <a:rPr lang="en-US" sz="1300" dirty="0">
                <a:solidFill>
                  <a:srgbClr val="FFFFFF"/>
                </a:solidFill>
                <a:latin typeface="+mn-lt"/>
              </a:rPr>
              <a:t>https://statisticstimes.com/tech/top-computer-languages.php</a:t>
            </a:r>
          </a:p>
        </p:txBody>
      </p:sp>
      <p:pic>
        <p:nvPicPr>
          <p:cNvPr id="5" name="Picture 4">
            <a:extLst>
              <a:ext uri="{FF2B5EF4-FFF2-40B4-BE49-F238E27FC236}">
                <a16:creationId xmlns:a16="http://schemas.microsoft.com/office/drawing/2014/main" id="{15CDB071-4A50-BB0A-866C-29F913BE9005}"/>
              </a:ext>
            </a:extLst>
          </p:cNvPr>
          <p:cNvPicPr>
            <a:picLocks noChangeAspect="1"/>
          </p:cNvPicPr>
          <p:nvPr/>
        </p:nvPicPr>
        <p:blipFill>
          <a:blip r:embed="rId3"/>
          <a:stretch>
            <a:fillRect/>
          </a:stretch>
        </p:blipFill>
        <p:spPr>
          <a:xfrm>
            <a:off x="486286" y="1705190"/>
            <a:ext cx="8171428" cy="3447619"/>
          </a:xfrm>
          <a:prstGeom prst="rect">
            <a:avLst/>
          </a:prstGeom>
        </p:spPr>
      </p:pic>
      <p:pic>
        <p:nvPicPr>
          <p:cNvPr id="2" name="Picture 1">
            <a:extLst>
              <a:ext uri="{FF2B5EF4-FFF2-40B4-BE49-F238E27FC236}">
                <a16:creationId xmlns:a16="http://schemas.microsoft.com/office/drawing/2014/main" id="{6CF3A5D7-6A34-6B56-F29C-02AECE20CBA0}"/>
              </a:ext>
            </a:extLst>
          </p:cNvPr>
          <p:cNvPicPr>
            <a:picLocks noChangeAspect="1"/>
          </p:cNvPicPr>
          <p:nvPr/>
        </p:nvPicPr>
        <p:blipFill>
          <a:blip r:embed="rId4"/>
          <a:stretch>
            <a:fillRect/>
          </a:stretch>
        </p:blipFill>
        <p:spPr>
          <a:xfrm>
            <a:off x="10972800" y="0"/>
            <a:ext cx="9144000" cy="6817738"/>
          </a:xfrm>
          <a:prstGeom prst="rect">
            <a:avLst/>
          </a:prstGeom>
        </p:spPr>
      </p:pic>
      <p:sp>
        <p:nvSpPr>
          <p:cNvPr id="3" name="Rectangle 2">
            <a:extLst>
              <a:ext uri="{FF2B5EF4-FFF2-40B4-BE49-F238E27FC236}">
                <a16:creationId xmlns:a16="http://schemas.microsoft.com/office/drawing/2014/main" id="{BF71F999-6A5D-F521-ADEF-21BF58EF62D7}"/>
              </a:ext>
            </a:extLst>
          </p:cNvPr>
          <p:cNvSpPr/>
          <p:nvPr/>
        </p:nvSpPr>
        <p:spPr>
          <a:xfrm>
            <a:off x="10782300" y="-556365"/>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325D0AC-D450-23E1-4D8D-7982528E543B}"/>
              </a:ext>
            </a:extLst>
          </p:cNvPr>
          <p:cNvSpPr/>
          <p:nvPr/>
        </p:nvSpPr>
        <p:spPr>
          <a:xfrm>
            <a:off x="10782300" y="5181600"/>
            <a:ext cx="9144000" cy="2176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onitor with solid fill">
            <a:extLst>
              <a:ext uri="{FF2B5EF4-FFF2-40B4-BE49-F238E27FC236}">
                <a16:creationId xmlns:a16="http://schemas.microsoft.com/office/drawing/2014/main" id="{417104E6-08B2-18BA-C618-CFF6E66DC1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3200" y="235236"/>
            <a:ext cx="9982200" cy="7122886"/>
          </a:xfrm>
          <a:prstGeom prst="rect">
            <a:avLst/>
          </a:prstGeom>
        </p:spPr>
      </p:pic>
      <p:sp>
        <p:nvSpPr>
          <p:cNvPr id="10" name="Arrow: Right 9">
            <a:extLst>
              <a:ext uri="{FF2B5EF4-FFF2-40B4-BE49-F238E27FC236}">
                <a16:creationId xmlns:a16="http://schemas.microsoft.com/office/drawing/2014/main" id="{974285B8-0BD3-08F4-40D7-3CDE083879D3}"/>
              </a:ext>
            </a:extLst>
          </p:cNvPr>
          <p:cNvSpPr/>
          <p:nvPr/>
        </p:nvSpPr>
        <p:spPr>
          <a:xfrm>
            <a:off x="-3886200" y="2812157"/>
            <a:ext cx="685800" cy="577334"/>
          </a:xfrm>
          <a:prstGeom prst="rightArrow">
            <a:avLst/>
          </a:prstGeom>
          <a:solidFill>
            <a:srgbClr val="7070B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1BF059-84BE-2804-50D7-762299E9FB4E}"/>
              </a:ext>
            </a:extLst>
          </p:cNvPr>
          <p:cNvSpPr/>
          <p:nvPr/>
        </p:nvSpPr>
        <p:spPr>
          <a:xfrm>
            <a:off x="2891954" y="9219895"/>
            <a:ext cx="45719" cy="369333"/>
          </a:xfrm>
          <a:prstGeom prst="rect">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7E33AD-EE59-361C-223F-63E5BF33AE51}"/>
              </a:ext>
            </a:extLst>
          </p:cNvPr>
          <p:cNvSpPr/>
          <p:nvPr/>
        </p:nvSpPr>
        <p:spPr>
          <a:xfrm>
            <a:off x="2891954" y="9925965"/>
            <a:ext cx="45719" cy="369333"/>
          </a:xfrm>
          <a:prstGeom prst="rect">
            <a:avLst/>
          </a:prstGeom>
          <a:solidFill>
            <a:srgbClr val="7070B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C270BB-6639-6DC0-7CF3-098809E73534}"/>
              </a:ext>
            </a:extLst>
          </p:cNvPr>
          <p:cNvSpPr/>
          <p:nvPr/>
        </p:nvSpPr>
        <p:spPr>
          <a:xfrm>
            <a:off x="2895600" y="10632035"/>
            <a:ext cx="45719" cy="369333"/>
          </a:xfrm>
          <a:prstGeom prst="rect">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2CD754E-D1EC-5543-6507-2DCD1471EA6F}"/>
              </a:ext>
            </a:extLst>
          </p:cNvPr>
          <p:cNvSpPr txBox="1"/>
          <p:nvPr/>
        </p:nvSpPr>
        <p:spPr>
          <a:xfrm>
            <a:off x="3027496" y="9219895"/>
            <a:ext cx="4621778" cy="369332"/>
          </a:xfrm>
          <a:prstGeom prst="rect">
            <a:avLst/>
          </a:prstGeom>
          <a:noFill/>
        </p:spPr>
        <p:txBody>
          <a:bodyPr wrap="none" rtlCol="0">
            <a:spAutoFit/>
          </a:bodyPr>
          <a:lstStyle/>
          <a:p>
            <a:r>
              <a:rPr lang="en-US" b="1" dirty="0"/>
              <a:t>What is Python, and why does it matter?</a:t>
            </a:r>
          </a:p>
        </p:txBody>
      </p:sp>
      <p:sp>
        <p:nvSpPr>
          <p:cNvPr id="15" name="TextBox 14">
            <a:extLst>
              <a:ext uri="{FF2B5EF4-FFF2-40B4-BE49-F238E27FC236}">
                <a16:creationId xmlns:a16="http://schemas.microsoft.com/office/drawing/2014/main" id="{A65F335A-C25F-3D65-BFC6-F067B9B3CAE7}"/>
              </a:ext>
            </a:extLst>
          </p:cNvPr>
          <p:cNvSpPr txBox="1"/>
          <p:nvPr/>
        </p:nvSpPr>
        <p:spPr>
          <a:xfrm>
            <a:off x="3027494" y="11345198"/>
            <a:ext cx="3925113" cy="369332"/>
          </a:xfrm>
          <a:prstGeom prst="rect">
            <a:avLst/>
          </a:prstGeom>
          <a:noFill/>
        </p:spPr>
        <p:txBody>
          <a:bodyPr wrap="none" rtlCol="0">
            <a:spAutoFit/>
          </a:bodyPr>
          <a:lstStyle/>
          <a:p>
            <a:r>
              <a:rPr lang="en-US" b="1" dirty="0"/>
              <a:t>Example 3: Visualizing Clash Data</a:t>
            </a:r>
          </a:p>
        </p:txBody>
      </p:sp>
      <p:sp>
        <p:nvSpPr>
          <p:cNvPr id="16" name="TextBox 15">
            <a:extLst>
              <a:ext uri="{FF2B5EF4-FFF2-40B4-BE49-F238E27FC236}">
                <a16:creationId xmlns:a16="http://schemas.microsoft.com/office/drawing/2014/main" id="{A196A6A7-B58C-4B55-202E-EBD31A11A3E9}"/>
              </a:ext>
            </a:extLst>
          </p:cNvPr>
          <p:cNvSpPr txBox="1"/>
          <p:nvPr/>
        </p:nvSpPr>
        <p:spPr>
          <a:xfrm>
            <a:off x="3027495" y="9925965"/>
            <a:ext cx="3634328" cy="646331"/>
          </a:xfrm>
          <a:prstGeom prst="rect">
            <a:avLst/>
          </a:prstGeom>
          <a:noFill/>
        </p:spPr>
        <p:txBody>
          <a:bodyPr wrap="none" rtlCol="0">
            <a:spAutoFit/>
          </a:bodyPr>
          <a:lstStyle/>
          <a:p>
            <a:r>
              <a:rPr lang="en-US" b="1" dirty="0"/>
              <a:t>Example 1: Duct Pressure Loss</a:t>
            </a:r>
          </a:p>
          <a:p>
            <a:endParaRPr lang="en-US" b="1" dirty="0"/>
          </a:p>
        </p:txBody>
      </p:sp>
      <p:sp>
        <p:nvSpPr>
          <p:cNvPr id="17" name="TextBox 16">
            <a:extLst>
              <a:ext uri="{FF2B5EF4-FFF2-40B4-BE49-F238E27FC236}">
                <a16:creationId xmlns:a16="http://schemas.microsoft.com/office/drawing/2014/main" id="{0D333764-2EEB-9F54-200D-4E315EA7ED44}"/>
              </a:ext>
            </a:extLst>
          </p:cNvPr>
          <p:cNvSpPr txBox="1"/>
          <p:nvPr/>
        </p:nvSpPr>
        <p:spPr>
          <a:xfrm>
            <a:off x="3033845" y="10632036"/>
            <a:ext cx="3403496" cy="369332"/>
          </a:xfrm>
          <a:prstGeom prst="rect">
            <a:avLst/>
          </a:prstGeom>
          <a:noFill/>
        </p:spPr>
        <p:txBody>
          <a:bodyPr wrap="none" rtlCol="0">
            <a:spAutoFit/>
          </a:bodyPr>
          <a:lstStyle/>
          <a:p>
            <a:r>
              <a:rPr lang="en-US" b="1" dirty="0"/>
              <a:t>Example 2: BIM Spent Report</a:t>
            </a:r>
          </a:p>
        </p:txBody>
      </p:sp>
      <p:sp>
        <p:nvSpPr>
          <p:cNvPr id="18" name="Rectangle 17">
            <a:extLst>
              <a:ext uri="{FF2B5EF4-FFF2-40B4-BE49-F238E27FC236}">
                <a16:creationId xmlns:a16="http://schemas.microsoft.com/office/drawing/2014/main" id="{6B5A5207-E0A8-5768-54B7-CAC7F2451356}"/>
              </a:ext>
            </a:extLst>
          </p:cNvPr>
          <p:cNvSpPr/>
          <p:nvPr/>
        </p:nvSpPr>
        <p:spPr>
          <a:xfrm>
            <a:off x="2891954" y="11345197"/>
            <a:ext cx="45719" cy="369333"/>
          </a:xfrm>
          <a:prstGeom prst="rect">
            <a:avLst/>
          </a:prstGeom>
          <a:solidFill>
            <a:srgbClr val="8D59B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F81D5C4-425B-1F1D-19D5-4D01162E6EAD}"/>
              </a:ext>
            </a:extLst>
          </p:cNvPr>
          <p:cNvSpPr/>
          <p:nvPr/>
        </p:nvSpPr>
        <p:spPr>
          <a:xfrm>
            <a:off x="2887354" y="12051267"/>
            <a:ext cx="45719" cy="369333"/>
          </a:xfrm>
          <a:prstGeom prst="rect">
            <a:avLst/>
          </a:prstGeom>
          <a:solidFill>
            <a:srgbClr val="BF8DA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F5BCAD-A261-8E8E-3477-A598C28DB966}"/>
              </a:ext>
            </a:extLst>
          </p:cNvPr>
          <p:cNvSpPr txBox="1"/>
          <p:nvPr/>
        </p:nvSpPr>
        <p:spPr>
          <a:xfrm>
            <a:off x="3033845" y="12049864"/>
            <a:ext cx="2758127" cy="369332"/>
          </a:xfrm>
          <a:prstGeom prst="rect">
            <a:avLst/>
          </a:prstGeom>
          <a:noFill/>
        </p:spPr>
        <p:txBody>
          <a:bodyPr wrap="none" rtlCol="0">
            <a:spAutoFit/>
          </a:bodyPr>
          <a:lstStyle/>
          <a:p>
            <a:r>
              <a:rPr lang="en-US" b="1" dirty="0"/>
              <a:t>Wrap-up and resources</a:t>
            </a:r>
          </a:p>
        </p:txBody>
      </p:sp>
    </p:spTree>
    <p:extLst>
      <p:ext uri="{BB962C8B-B14F-4D97-AF65-F5344CB8AC3E}">
        <p14:creationId xmlns:p14="http://schemas.microsoft.com/office/powerpoint/2010/main" val="4024159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21660</TotalTime>
  <Words>6643</Words>
  <Application>Microsoft Office PowerPoint</Application>
  <PresentationFormat>On-screen Show (4:3)</PresentationFormat>
  <Paragraphs>626</Paragraphs>
  <Slides>56</Slides>
  <Notes>45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Avenir</vt:lpstr>
      <vt:lpstr>Calibri</vt:lpstr>
      <vt:lpstr>Century Gothic</vt:lpstr>
      <vt:lpstr>Consolas</vt:lpstr>
      <vt:lpstr>source sans pro</vt:lpstr>
      <vt:lpstr>SourceSansProRegular</vt:lpstr>
      <vt:lpstr>Default Design</vt:lpstr>
      <vt:lpstr>PowerPoint Presentation</vt:lpstr>
      <vt:lpstr>PowerPoint Presentation</vt:lpstr>
      <vt:lpstr>PowerPoint Presentation</vt:lpstr>
      <vt:lpstr>PowerPoint Presentation</vt:lpstr>
      <vt:lpstr>What is Python?</vt:lpstr>
      <vt:lpstr>Why does it matter?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 you need to learn to code?</vt:lpstr>
      <vt:lpstr>Visual low code/no code tools</vt:lpstr>
      <vt:lpstr>Where can you use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bsmazal</dc:creator>
  <cp:lastModifiedBy>Dalton Goodwin</cp:lastModifiedBy>
  <cp:revision>26</cp:revision>
  <dcterms:created xsi:type="dcterms:W3CDTF">2012-06-01T21:48:42Z</dcterms:created>
  <dcterms:modified xsi:type="dcterms:W3CDTF">2022-10-19T21:06:36Z</dcterms:modified>
</cp:coreProperties>
</file>